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tags/tag1.xml" ContentType="application/vnd.openxmlformats-officedocument.presentationml.tags+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0.xml" ContentType="application/vnd.openxmlformats-officedocument.presentationml.slideLayout+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6"/>
  </p:notesMasterIdLst>
  <p:handoutMasterIdLst>
    <p:handoutMasterId r:id="rId7"/>
  </p:handoutMasterIdLst>
  <p:sldIdLst>
    <p:sldId id="272" r:id="rId2"/>
    <p:sldId id="277" r:id="rId3"/>
    <p:sldId id="278" r:id="rId4"/>
    <p:sldId id="276" r:id="rId5"/>
  </p:sldIdLst>
  <p:sldSz cx="9144000" cy="6858000" type="screen4x3"/>
  <p:notesSz cx="6858000" cy="9144000"/>
  <p:custDataLst>
    <p:tags r:id="rId8"/>
  </p:custDataLst>
  <p:defaultTextStyle>
    <a:defPPr>
      <a:defRPr lang="en-US"/>
    </a:defPPr>
    <a:lvl1pPr algn="l" defTabSz="457200" rtl="0" fontAlgn="base">
      <a:spcBef>
        <a:spcPct val="0"/>
      </a:spcBef>
      <a:spcAft>
        <a:spcPct val="0"/>
      </a:spcAft>
      <a:defRPr kern="1200">
        <a:solidFill>
          <a:schemeClr val="tx1"/>
        </a:solidFill>
        <a:latin typeface="Arial" charset="0"/>
        <a:ea typeface="ＭＳ Ｐゴシック" pitchFamily="34" charset="-128"/>
        <a:cs typeface="Arial" charset="0"/>
      </a:defRPr>
    </a:lvl1pPr>
    <a:lvl2pPr marL="457200" algn="l" defTabSz="457200" rtl="0" fontAlgn="base">
      <a:spcBef>
        <a:spcPct val="0"/>
      </a:spcBef>
      <a:spcAft>
        <a:spcPct val="0"/>
      </a:spcAft>
      <a:defRPr kern="1200">
        <a:solidFill>
          <a:schemeClr val="tx1"/>
        </a:solidFill>
        <a:latin typeface="Arial" charset="0"/>
        <a:ea typeface="ＭＳ Ｐゴシック" pitchFamily="34" charset="-128"/>
        <a:cs typeface="Arial" charset="0"/>
      </a:defRPr>
    </a:lvl2pPr>
    <a:lvl3pPr marL="914400" algn="l" defTabSz="457200" rtl="0" fontAlgn="base">
      <a:spcBef>
        <a:spcPct val="0"/>
      </a:spcBef>
      <a:spcAft>
        <a:spcPct val="0"/>
      </a:spcAft>
      <a:defRPr kern="1200">
        <a:solidFill>
          <a:schemeClr val="tx1"/>
        </a:solidFill>
        <a:latin typeface="Arial" charset="0"/>
        <a:ea typeface="ＭＳ Ｐゴシック" pitchFamily="34" charset="-128"/>
        <a:cs typeface="Arial" charset="0"/>
      </a:defRPr>
    </a:lvl3pPr>
    <a:lvl4pPr marL="1371600" algn="l" defTabSz="457200" rtl="0" fontAlgn="base">
      <a:spcBef>
        <a:spcPct val="0"/>
      </a:spcBef>
      <a:spcAft>
        <a:spcPct val="0"/>
      </a:spcAft>
      <a:defRPr kern="1200">
        <a:solidFill>
          <a:schemeClr val="tx1"/>
        </a:solidFill>
        <a:latin typeface="Arial" charset="0"/>
        <a:ea typeface="ＭＳ Ｐゴシック" pitchFamily="34" charset="-128"/>
        <a:cs typeface="Arial" charset="0"/>
      </a:defRPr>
    </a:lvl4pPr>
    <a:lvl5pPr marL="1828800" algn="l" defTabSz="457200" rtl="0" fontAlgn="base">
      <a:spcBef>
        <a:spcPct val="0"/>
      </a:spcBef>
      <a:spcAft>
        <a:spcPct val="0"/>
      </a:spcAft>
      <a:defRPr kern="1200">
        <a:solidFill>
          <a:schemeClr val="tx1"/>
        </a:solidFill>
        <a:latin typeface="Arial" charset="0"/>
        <a:ea typeface="ＭＳ Ｐゴシック" pitchFamily="34" charset="-128"/>
        <a:cs typeface="Arial" charset="0"/>
      </a:defRPr>
    </a:lvl5pPr>
    <a:lvl6pPr marL="2286000" algn="l" defTabSz="914400" rtl="0" eaLnBrk="1" latinLnBrk="0" hangingPunct="1">
      <a:defRPr kern="1200">
        <a:solidFill>
          <a:schemeClr val="tx1"/>
        </a:solidFill>
        <a:latin typeface="Arial" charset="0"/>
        <a:ea typeface="ＭＳ Ｐゴシック" pitchFamily="34" charset="-128"/>
        <a:cs typeface="Arial" charset="0"/>
      </a:defRPr>
    </a:lvl6pPr>
    <a:lvl7pPr marL="2743200" algn="l" defTabSz="914400" rtl="0" eaLnBrk="1" latinLnBrk="0" hangingPunct="1">
      <a:defRPr kern="1200">
        <a:solidFill>
          <a:schemeClr val="tx1"/>
        </a:solidFill>
        <a:latin typeface="Arial" charset="0"/>
        <a:ea typeface="ＭＳ Ｐゴシック" pitchFamily="34" charset="-128"/>
        <a:cs typeface="Arial" charset="0"/>
      </a:defRPr>
    </a:lvl7pPr>
    <a:lvl8pPr marL="3200400" algn="l" defTabSz="914400" rtl="0" eaLnBrk="1" latinLnBrk="0" hangingPunct="1">
      <a:defRPr kern="1200">
        <a:solidFill>
          <a:schemeClr val="tx1"/>
        </a:solidFill>
        <a:latin typeface="Arial" charset="0"/>
        <a:ea typeface="ＭＳ Ｐゴシック" pitchFamily="34" charset="-128"/>
        <a:cs typeface="Arial" charset="0"/>
      </a:defRPr>
    </a:lvl8pPr>
    <a:lvl9pPr marL="3657600" algn="l" defTabSz="914400" rtl="0" eaLnBrk="1" latinLnBrk="0" hangingPunct="1">
      <a:defRPr kern="1200">
        <a:solidFill>
          <a:schemeClr val="tx1"/>
        </a:solidFill>
        <a:latin typeface="Arial" charset="0"/>
        <a:ea typeface="ＭＳ Ｐゴシック" pitchFamily="34" charset="-128"/>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79570" autoAdjust="0"/>
  </p:normalViewPr>
  <p:slideViewPr>
    <p:cSldViewPr snapToGrid="0" snapToObjects="1">
      <p:cViewPr varScale="1">
        <p:scale>
          <a:sx n="57" d="100"/>
          <a:sy n="57" d="100"/>
        </p:scale>
        <p:origin x="-1746" y="-96"/>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tags" Target="tags/tag1.xml"/><Relationship Id="rId3" Type="http://schemas.openxmlformats.org/officeDocument/2006/relationships/slide" Target="slides/slide2.xml"/><Relationship Id="rId7" Type="http://schemas.openxmlformats.org/officeDocument/2006/relationships/handoutMaster" Target="handoutMasters/handoutMaster1.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notesMaster" Target="notesMasters/notesMaster1.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ea typeface="+mn-ea"/>
                <a:cs typeface="+mn-cs"/>
              </a:defRPr>
            </a:lvl1pPr>
          </a:lstStyle>
          <a:p>
            <a:pPr>
              <a:defRPr/>
            </a:pPr>
            <a:endParaRPr lang="en-US" dirty="0"/>
          </a:p>
        </p:txBody>
      </p:sp>
      <p:sp>
        <p:nvSpPr>
          <p:cNvPr id="3" name="Date Placeholder 2"/>
          <p:cNvSpPr>
            <a:spLocks noGrp="1"/>
          </p:cNvSpPr>
          <p:nvPr>
            <p:ph type="dt" sz="quarter"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atin typeface="Calibri" charset="0"/>
                <a:ea typeface="ＭＳ Ｐゴシック" charset="-128"/>
                <a:cs typeface="+mn-cs"/>
              </a:defRPr>
            </a:lvl1pPr>
          </a:lstStyle>
          <a:p>
            <a:pPr>
              <a:defRPr/>
            </a:pPr>
            <a:fld id="{67E9EA01-8974-43F3-9132-3F373E994987}" type="datetime1">
              <a:rPr lang="en-US"/>
              <a:pPr>
                <a:defRPr/>
              </a:pPr>
              <a:t>10/10/2010</a:t>
            </a:fld>
            <a:endParaRPr lang="en-US" dirty="0"/>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ea typeface="+mn-ea"/>
                <a:cs typeface="+mn-cs"/>
              </a:defRPr>
            </a:lvl1pPr>
          </a:lstStyle>
          <a:p>
            <a:pPr>
              <a:defRPr/>
            </a:pPr>
            <a:endParaRPr lang="en-US" dirty="0"/>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atin typeface="Calibri" charset="0"/>
                <a:ea typeface="ＭＳ Ｐゴシック" charset="-128"/>
                <a:cs typeface="+mn-cs"/>
              </a:defRPr>
            </a:lvl1pPr>
          </a:lstStyle>
          <a:p>
            <a:pPr>
              <a:defRPr/>
            </a:pPr>
            <a:fld id="{6F5560B6-ECDE-4AD8-A532-426E009C6A69}" type="slidenum">
              <a:rPr lang="en-US"/>
              <a:pPr>
                <a:defRPr/>
              </a:pPr>
              <a:t>‹#›</a:t>
            </a:fld>
            <a:endParaRPr lang="en-US" dirty="0"/>
          </a:p>
        </p:txBody>
      </p:sp>
    </p:spTree>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ea typeface="+mn-ea"/>
                <a:cs typeface="+mn-cs"/>
              </a:defRPr>
            </a:lvl1pPr>
          </a:lstStyle>
          <a:p>
            <a:pPr>
              <a:defRPr/>
            </a:pPr>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atin typeface="Calibri" charset="0"/>
                <a:ea typeface="ＭＳ Ｐゴシック" charset="-128"/>
                <a:cs typeface="+mn-cs"/>
              </a:defRPr>
            </a:lvl1pPr>
          </a:lstStyle>
          <a:p>
            <a:pPr>
              <a:defRPr/>
            </a:pPr>
            <a:fld id="{545CC877-0D75-4577-9D53-9AB398336BDA}" type="datetime1">
              <a:rPr lang="en-US"/>
              <a:pPr>
                <a:defRPr/>
              </a:pPr>
              <a:t>10/10/2010</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dirty="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ea typeface="+mn-ea"/>
                <a:cs typeface="+mn-cs"/>
              </a:defRPr>
            </a:lvl1pPr>
          </a:lstStyle>
          <a:p>
            <a:pPr>
              <a:defRPr/>
            </a:pPr>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atin typeface="Calibri" charset="0"/>
                <a:ea typeface="ＭＳ Ｐゴシック" charset="-128"/>
                <a:cs typeface="+mn-cs"/>
              </a:defRPr>
            </a:lvl1pPr>
          </a:lstStyle>
          <a:p>
            <a:pPr>
              <a:defRPr/>
            </a:pPr>
            <a:fld id="{B6E13663-6013-4EA2-A1A5-E32BD5955C43}" type="slidenum">
              <a:rPr lang="en-US"/>
              <a:pPr>
                <a:defRPr/>
              </a:pPr>
              <a:t>‹#›</a:t>
            </a:fld>
            <a:endParaRPr lang="en-US" dirty="0"/>
          </a:p>
        </p:txBody>
      </p:sp>
    </p:spTree>
  </p:cSld>
  <p:clrMap bg1="lt1" tx1="dk1" bg2="lt2" tx2="dk2" accent1="accent1" accent2="accent2" accent3="accent3" accent4="accent4" accent5="accent5" accent6="accent6" hlink="hlink" folHlink="folHlink"/>
  <p:hf hdr="0" ftr="0" dt="0"/>
  <p:notesStyle>
    <a:lvl1pPr algn="l" defTabSz="457200" rtl="0" eaLnBrk="0" fontAlgn="base" hangingPunct="0">
      <a:spcBef>
        <a:spcPct val="30000"/>
      </a:spcBef>
      <a:spcAft>
        <a:spcPct val="0"/>
      </a:spcAft>
      <a:defRPr sz="1200" kern="1200">
        <a:solidFill>
          <a:schemeClr val="tx1"/>
        </a:solidFill>
        <a:latin typeface="+mn-lt"/>
        <a:ea typeface="ＭＳ Ｐゴシック" charset="-128"/>
        <a:cs typeface="+mn-cs"/>
      </a:defRPr>
    </a:lvl1pPr>
    <a:lvl2pPr marL="457200" algn="l" defTabSz="457200" rtl="0" eaLnBrk="0" fontAlgn="base" hangingPunct="0">
      <a:spcBef>
        <a:spcPct val="30000"/>
      </a:spcBef>
      <a:spcAft>
        <a:spcPct val="0"/>
      </a:spcAft>
      <a:defRPr sz="1200" kern="1200">
        <a:solidFill>
          <a:schemeClr val="tx1"/>
        </a:solidFill>
        <a:latin typeface="+mn-lt"/>
        <a:ea typeface="ＭＳ Ｐゴシック" charset="-128"/>
        <a:cs typeface="+mn-cs"/>
      </a:defRPr>
    </a:lvl2pPr>
    <a:lvl3pPr marL="914400" algn="l" defTabSz="457200" rtl="0" eaLnBrk="0" fontAlgn="base" hangingPunct="0">
      <a:spcBef>
        <a:spcPct val="30000"/>
      </a:spcBef>
      <a:spcAft>
        <a:spcPct val="0"/>
      </a:spcAft>
      <a:defRPr sz="1200" kern="1200">
        <a:solidFill>
          <a:schemeClr val="tx1"/>
        </a:solidFill>
        <a:latin typeface="+mn-lt"/>
        <a:ea typeface="ＭＳ Ｐゴシック" charset="-128"/>
        <a:cs typeface="+mn-cs"/>
      </a:defRPr>
    </a:lvl3pPr>
    <a:lvl4pPr marL="1371600" algn="l" defTabSz="457200" rtl="0" eaLnBrk="0" fontAlgn="base" hangingPunct="0">
      <a:spcBef>
        <a:spcPct val="30000"/>
      </a:spcBef>
      <a:spcAft>
        <a:spcPct val="0"/>
      </a:spcAft>
      <a:defRPr sz="1200" kern="1200">
        <a:solidFill>
          <a:schemeClr val="tx1"/>
        </a:solidFill>
        <a:latin typeface="+mn-lt"/>
        <a:ea typeface="ＭＳ Ｐゴシック" charset="-128"/>
        <a:cs typeface="+mn-cs"/>
      </a:defRPr>
    </a:lvl4pPr>
    <a:lvl5pPr marL="1828800" algn="l" defTabSz="457200" rtl="0" eaLnBrk="0" fontAlgn="base" hangingPunct="0">
      <a:spcBef>
        <a:spcPct val="30000"/>
      </a:spcBef>
      <a:spcAft>
        <a:spcPct val="0"/>
      </a:spcAft>
      <a:defRPr sz="1200" kern="1200">
        <a:solidFill>
          <a:schemeClr val="tx1"/>
        </a:solidFill>
        <a:latin typeface="+mn-lt"/>
        <a:ea typeface="ＭＳ Ｐゴシック"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b="0" kern="1200" baseline="0" dirty="0" smtClean="0">
                <a:solidFill>
                  <a:schemeClr val="tx1"/>
                </a:solidFill>
                <a:latin typeface="+mn-lt"/>
                <a:ea typeface="ＭＳ Ｐゴシック" charset="-128"/>
                <a:cs typeface="+mn-cs"/>
              </a:rPr>
              <a:t> </a:t>
            </a:r>
            <a:r>
              <a:rPr lang="en-US" sz="1200" b="0" kern="1200" baseline="0" dirty="0" smtClean="0">
                <a:solidFill>
                  <a:schemeClr val="tx1"/>
                </a:solidFill>
                <a:latin typeface="+mn-lt"/>
                <a:ea typeface="ＭＳ Ｐゴシック" charset="-128"/>
                <a:cs typeface="+mn-cs"/>
              </a:rPr>
              <a:t>Assessments are an important part of any curriculum.  It is important to determine if the learners are actually absorbing the material and essentially have the ability to perform the skills being taught.  In order for the learners to operate computer systems and databases, it is important to test their skill level prior to taking the course, which is called diagnostic testing.  Diagnostic testing will determine what skill level the learners have coming into the course.  This information is very valuable to instructors.  With this information, instructors can prepare to teach according to the skill levels learners possess.  In addition, a performance assessment is also necessary.  The performance assessment shows that the learners have achieved the goal by performing the actual task successfully.</a:t>
            </a:r>
            <a:endParaRPr lang="en-US" b="0" dirty="0"/>
          </a:p>
        </p:txBody>
      </p:sp>
      <p:sp>
        <p:nvSpPr>
          <p:cNvPr id="4" name="Slide Number Placeholder 3"/>
          <p:cNvSpPr>
            <a:spLocks noGrp="1"/>
          </p:cNvSpPr>
          <p:nvPr>
            <p:ph type="sldNum" sz="quarter" idx="10"/>
          </p:nvPr>
        </p:nvSpPr>
        <p:spPr/>
        <p:txBody>
          <a:bodyPr/>
          <a:lstStyle/>
          <a:p>
            <a:pPr>
              <a:defRPr/>
            </a:pPr>
            <a:fld id="{B6E13663-6013-4EA2-A1A5-E32BD5955C43}" type="slidenum">
              <a:rPr lang="en-US" smtClean="0"/>
              <a:pPr>
                <a:defRPr/>
              </a:pPr>
              <a:t>1</a:t>
            </a:fld>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Since the volunteers will be expected to lead tours throughout</a:t>
            </a:r>
            <a:r>
              <a:rPr lang="en-US" baseline="0" dirty="0" smtClean="0"/>
              <a:t> the museum, it is important that they have the ability to accurately identify artists and their artwork throughout the museum exhibits.  One of the most effective ways to do this is to test their knowledge with an assessment that requires them to match artists with their work and recall information learned to provide correct answers to a quiz.  The results of this assessment will show that the volunteers can successfully identify various artists and their artwork in order to respond to comments and questions.</a:t>
            </a:r>
            <a:endParaRPr lang="en-US" dirty="0"/>
          </a:p>
        </p:txBody>
      </p:sp>
      <p:sp>
        <p:nvSpPr>
          <p:cNvPr id="4" name="Slide Number Placeholder 3"/>
          <p:cNvSpPr>
            <a:spLocks noGrp="1"/>
          </p:cNvSpPr>
          <p:nvPr>
            <p:ph type="sldNum" sz="quarter" idx="10"/>
          </p:nvPr>
        </p:nvSpPr>
        <p:spPr/>
        <p:txBody>
          <a:bodyPr/>
          <a:lstStyle/>
          <a:p>
            <a:pPr>
              <a:defRPr/>
            </a:pPr>
            <a:fld id="{B6E13663-6013-4EA2-A1A5-E32BD5955C43}" type="slidenum">
              <a:rPr lang="en-US" smtClean="0"/>
              <a:pPr>
                <a:defRPr/>
              </a:pPr>
              <a:t>2</a:t>
            </a:fld>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In order to assess the ability of the volunteers to lead tours throughout the museum,</a:t>
            </a:r>
            <a:r>
              <a:rPr lang="en-US" baseline="0" dirty="0" smtClean="0"/>
              <a:t> a performance assessment is necessary to show that the volunteers can perform this task successfully.  Learners to work in groups to practice leading tours through the exhibits.  This allows the learners to obtain hands-on experience with the task.  The instructor will act as the observer to ensure the learners are performing tasks correctly.  The instructor will use a specific observation rubric and complete a checklist of items the learners are expected to perform.  This assessment will ensure the volunteers can lead tours and respond to comments and questions. </a:t>
            </a:r>
            <a:endParaRPr lang="en-US" dirty="0"/>
          </a:p>
        </p:txBody>
      </p:sp>
      <p:sp>
        <p:nvSpPr>
          <p:cNvPr id="4" name="Slide Number Placeholder 3"/>
          <p:cNvSpPr>
            <a:spLocks noGrp="1"/>
          </p:cNvSpPr>
          <p:nvPr>
            <p:ph type="sldNum" sz="quarter" idx="10"/>
          </p:nvPr>
        </p:nvSpPr>
        <p:spPr/>
        <p:txBody>
          <a:bodyPr/>
          <a:lstStyle/>
          <a:p>
            <a:pPr>
              <a:defRPr/>
            </a:pPr>
            <a:fld id="{B6E13663-6013-4EA2-A1A5-E32BD5955C43}" type="slidenum">
              <a:rPr lang="en-US" smtClean="0"/>
              <a:pPr>
                <a:defRPr/>
              </a:pPr>
              <a:t>3</a:t>
            </a:fld>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Volunteers will also be expected to work with telephone and email campaigns</a:t>
            </a:r>
            <a:r>
              <a:rPr lang="en-US" baseline="0" dirty="0" smtClean="0"/>
              <a:t> to raise funds from museum patrons.  A performance assessment designed to have learners enter information into the computer database, email patrons, and role-play to raise funds from patrons will ensure that the learners have the ability to perform the job task.  Role-play assessments are very effective because they allow the learner to practice and experience how their skills apply on the job.  The role-play assessment will focus on teaching learners how to overcome objections.  The structure of this role-play assessment will enable the learners to demonstrate their new skills.  The instructor will evaluate each learner’s performance using a checklist of items that the learners are expected to perform.  </a:t>
            </a:r>
            <a:endParaRPr lang="en-US" dirty="0"/>
          </a:p>
        </p:txBody>
      </p:sp>
      <p:sp>
        <p:nvSpPr>
          <p:cNvPr id="4" name="Slide Number Placeholder 3"/>
          <p:cNvSpPr>
            <a:spLocks noGrp="1"/>
          </p:cNvSpPr>
          <p:nvPr>
            <p:ph type="sldNum" sz="quarter" idx="10"/>
          </p:nvPr>
        </p:nvSpPr>
        <p:spPr/>
        <p:txBody>
          <a:bodyPr/>
          <a:lstStyle/>
          <a:p>
            <a:pPr>
              <a:defRPr/>
            </a:pPr>
            <a:fld id="{B6E13663-6013-4EA2-A1A5-E32BD5955C43}" type="slidenum">
              <a:rPr lang="en-US" smtClean="0"/>
              <a:pPr>
                <a:defRPr/>
              </a:pPr>
              <a:t>4</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4.jpeg"/><Relationship Id="rId1" Type="http://schemas.openxmlformats.org/officeDocument/2006/relationships/slideMaster" Target="../slideMasters/slideMaster1.xml"/><Relationship Id="rId4" Type="http://schemas.openxmlformats.org/officeDocument/2006/relationships/image" Target="../media/image3.jpeg"/></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 name="Picture 6" descr="iStock_000005379280Small.jpg"/>
          <p:cNvPicPr>
            <a:picLocks noChangeAspect="1"/>
          </p:cNvPicPr>
          <p:nvPr userDrawn="1"/>
        </p:nvPicPr>
        <p:blipFill>
          <a:blip r:embed="rId2"/>
          <a:srcRect r="32906"/>
          <a:stretch>
            <a:fillRect/>
          </a:stretch>
        </p:blipFill>
        <p:spPr bwMode="auto">
          <a:xfrm>
            <a:off x="282575" y="225425"/>
            <a:ext cx="4219575" cy="4191000"/>
          </a:xfrm>
          <a:prstGeom prst="rect">
            <a:avLst/>
          </a:prstGeom>
          <a:noFill/>
          <a:ln w="9525">
            <a:noFill/>
            <a:miter lim="800000"/>
            <a:headEnd/>
            <a:tailEnd/>
          </a:ln>
        </p:spPr>
      </p:pic>
      <p:sp>
        <p:nvSpPr>
          <p:cNvPr id="5" name="Rectangle 4"/>
          <p:cNvSpPr/>
          <p:nvPr/>
        </p:nvSpPr>
        <p:spPr>
          <a:xfrm>
            <a:off x="6802438" y="228600"/>
            <a:ext cx="2057400" cy="203835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dirty="0"/>
          </a:p>
        </p:txBody>
      </p:sp>
      <p:sp>
        <p:nvSpPr>
          <p:cNvPr id="6" name="Rectangle 5"/>
          <p:cNvSpPr/>
          <p:nvPr/>
        </p:nvSpPr>
        <p:spPr>
          <a:xfrm>
            <a:off x="4624388" y="2378075"/>
            <a:ext cx="2057400" cy="203835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fontAlgn="auto">
              <a:spcBef>
                <a:spcPts val="0"/>
              </a:spcBef>
              <a:spcAft>
                <a:spcPts val="0"/>
              </a:spcAft>
              <a:defRPr/>
            </a:pPr>
            <a:endParaRPr dirty="0"/>
          </a:p>
        </p:txBody>
      </p:sp>
      <p:sp>
        <p:nvSpPr>
          <p:cNvPr id="7" name="Rectangle 6"/>
          <p:cNvSpPr/>
          <p:nvPr/>
        </p:nvSpPr>
        <p:spPr>
          <a:xfrm>
            <a:off x="4624388" y="228600"/>
            <a:ext cx="2057400" cy="2038350"/>
          </a:xfrm>
          <a:prstGeom prst="rect">
            <a:avLst/>
          </a:prstGeom>
          <a:ln>
            <a:noFill/>
          </a:ln>
        </p:spPr>
        <p:style>
          <a:lnRef idx="2">
            <a:schemeClr val="accent6">
              <a:shade val="50000"/>
            </a:schemeClr>
          </a:lnRef>
          <a:fillRef idx="1">
            <a:schemeClr val="accent6"/>
          </a:fillRef>
          <a:effectRef idx="0">
            <a:schemeClr val="accent6"/>
          </a:effectRef>
          <a:fontRef idx="minor">
            <a:schemeClr val="lt1"/>
          </a:fontRef>
        </p:style>
        <p:txBody>
          <a:bodyPr anchor="ctr"/>
          <a:lstStyle/>
          <a:p>
            <a:pPr algn="ctr" fontAlgn="auto">
              <a:spcBef>
                <a:spcPts val="0"/>
              </a:spcBef>
              <a:spcAft>
                <a:spcPts val="0"/>
              </a:spcAft>
              <a:defRPr/>
            </a:pPr>
            <a:endParaRPr dirty="0"/>
          </a:p>
        </p:txBody>
      </p:sp>
      <p:sp>
        <p:nvSpPr>
          <p:cNvPr id="8" name="Rectangle 7"/>
          <p:cNvSpPr/>
          <p:nvPr/>
        </p:nvSpPr>
        <p:spPr>
          <a:xfrm>
            <a:off x="6802438" y="2378075"/>
            <a:ext cx="2057400" cy="203835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dirty="0"/>
          </a:p>
        </p:txBody>
      </p:sp>
      <p:sp>
        <p:nvSpPr>
          <p:cNvPr id="2" name="Title 1"/>
          <p:cNvSpPr>
            <a:spLocks noGrp="1"/>
          </p:cNvSpPr>
          <p:nvPr>
            <p:ph type="ctrTitle"/>
          </p:nvPr>
        </p:nvSpPr>
        <p:spPr>
          <a:xfrm>
            <a:off x="4624388" y="4624668"/>
            <a:ext cx="4214812" cy="933450"/>
          </a:xfrm>
        </p:spPr>
        <p:txBody>
          <a:bodyPr>
            <a:normAutofit/>
          </a:bodyPr>
          <a:lstStyle>
            <a:lvl1pPr>
              <a:defRPr sz="2800"/>
            </a:lvl1pPr>
          </a:lstStyle>
          <a:p>
            <a:r>
              <a:rPr lang="en-US" dirty="0" smtClean="0"/>
              <a:t>Click to edit Master title style</a:t>
            </a:r>
            <a:endParaRPr dirty="0"/>
          </a:p>
        </p:txBody>
      </p:sp>
      <p:sp>
        <p:nvSpPr>
          <p:cNvPr id="3" name="Subtitle 2"/>
          <p:cNvSpPr>
            <a:spLocks noGrp="1"/>
          </p:cNvSpPr>
          <p:nvPr>
            <p:ph type="subTitle" idx="1"/>
          </p:nvPr>
        </p:nvSpPr>
        <p:spPr>
          <a:xfrm>
            <a:off x="4624388" y="5562599"/>
            <a:ext cx="4214812" cy="748553"/>
          </a:xfrm>
        </p:spPr>
        <p:txBody>
          <a:bodyPr>
            <a:normAutofit/>
          </a:bodyPr>
          <a:lstStyle>
            <a:lvl1pPr marL="0" indent="0" algn="l">
              <a:spcBef>
                <a:spcPts val="300"/>
              </a:spcBef>
              <a:buNone/>
              <a:defRPr sz="14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dirty="0"/>
          </a:p>
        </p:txBody>
      </p:sp>
      <p:sp>
        <p:nvSpPr>
          <p:cNvPr id="9" name="Date Placeholder 3"/>
          <p:cNvSpPr>
            <a:spLocks noGrp="1"/>
          </p:cNvSpPr>
          <p:nvPr>
            <p:ph type="dt" sz="half" idx="10"/>
          </p:nvPr>
        </p:nvSpPr>
        <p:spPr>
          <a:xfrm>
            <a:off x="4624388" y="6426200"/>
            <a:ext cx="1408112" cy="365125"/>
          </a:xfrm>
        </p:spPr>
        <p:txBody>
          <a:bodyPr/>
          <a:lstStyle>
            <a:lvl1pPr>
              <a:defRPr sz="900"/>
            </a:lvl1pPr>
          </a:lstStyle>
          <a:p>
            <a:pPr>
              <a:defRPr/>
            </a:pPr>
            <a:r>
              <a:rPr lang="en-US" dirty="0"/>
              <a:t>10/16/10</a:t>
            </a:r>
          </a:p>
        </p:txBody>
      </p:sp>
      <p:sp>
        <p:nvSpPr>
          <p:cNvPr id="10" name="Footer Placeholder 4"/>
          <p:cNvSpPr>
            <a:spLocks noGrp="1"/>
          </p:cNvSpPr>
          <p:nvPr>
            <p:ph type="ftr" sz="quarter" idx="11"/>
          </p:nvPr>
        </p:nvSpPr>
        <p:spPr>
          <a:xfrm>
            <a:off x="6311900" y="6426200"/>
            <a:ext cx="2527300" cy="365125"/>
          </a:xfrm>
        </p:spPr>
        <p:txBody>
          <a:bodyPr/>
          <a:lstStyle>
            <a:lvl1pPr algn="r">
              <a:defRPr sz="900"/>
            </a:lvl1pPr>
          </a:lstStyle>
          <a:p>
            <a:pPr>
              <a:defRPr/>
            </a:pP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3 Pictures with Caption">
    <p:spTree>
      <p:nvGrpSpPr>
        <p:cNvPr id="1" name=""/>
        <p:cNvGrpSpPr/>
        <p:nvPr/>
      </p:nvGrpSpPr>
      <p:grpSpPr>
        <a:xfrm>
          <a:off x="0" y="0"/>
          <a:ext cx="0" cy="0"/>
          <a:chOff x="0" y="0"/>
          <a:chExt cx="0" cy="0"/>
        </a:xfrm>
      </p:grpSpPr>
      <p:pic>
        <p:nvPicPr>
          <p:cNvPr id="5" name="Picture 6" descr="iStock_000012072467Small.jpg"/>
          <p:cNvPicPr>
            <a:picLocks noChangeAspect="1"/>
          </p:cNvPicPr>
          <p:nvPr userDrawn="1"/>
        </p:nvPicPr>
        <p:blipFill>
          <a:blip r:embed="rId2"/>
          <a:srcRect l="21201" r="10742"/>
          <a:stretch>
            <a:fillRect/>
          </a:stretch>
        </p:blipFill>
        <p:spPr bwMode="auto">
          <a:xfrm>
            <a:off x="4603750" y="228600"/>
            <a:ext cx="2084388" cy="2038350"/>
          </a:xfrm>
          <a:prstGeom prst="rect">
            <a:avLst/>
          </a:prstGeom>
          <a:noFill/>
          <a:ln w="9525">
            <a:noFill/>
            <a:miter lim="800000"/>
            <a:headEnd/>
            <a:tailEnd/>
          </a:ln>
        </p:spPr>
      </p:pic>
      <p:pic>
        <p:nvPicPr>
          <p:cNvPr id="6" name="Picture 7" descr="iStock_000003850040Small.jpg"/>
          <p:cNvPicPr>
            <a:picLocks noChangeAspect="1"/>
          </p:cNvPicPr>
          <p:nvPr userDrawn="1"/>
        </p:nvPicPr>
        <p:blipFill>
          <a:blip r:embed="rId3"/>
          <a:srcRect t="2679" r="20149"/>
          <a:stretch>
            <a:fillRect/>
          </a:stretch>
        </p:blipFill>
        <p:spPr bwMode="auto">
          <a:xfrm>
            <a:off x="6802438" y="2382838"/>
            <a:ext cx="2052637" cy="4179887"/>
          </a:xfrm>
          <a:prstGeom prst="rect">
            <a:avLst/>
          </a:prstGeom>
          <a:noFill/>
          <a:ln w="9525">
            <a:noFill/>
            <a:miter lim="800000"/>
            <a:headEnd/>
            <a:tailEnd/>
          </a:ln>
        </p:spPr>
      </p:pic>
      <p:sp>
        <p:nvSpPr>
          <p:cNvPr id="7" name="Rectangle 6"/>
          <p:cNvSpPr/>
          <p:nvPr/>
        </p:nvSpPr>
        <p:spPr>
          <a:xfrm>
            <a:off x="282575" y="228600"/>
            <a:ext cx="4235450" cy="634523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dirty="0"/>
          </a:p>
        </p:txBody>
      </p:sp>
      <p:sp>
        <p:nvSpPr>
          <p:cNvPr id="8" name="Rectangle 7"/>
          <p:cNvSpPr/>
          <p:nvPr/>
        </p:nvSpPr>
        <p:spPr>
          <a:xfrm>
            <a:off x="6802438" y="228600"/>
            <a:ext cx="2057400" cy="203835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dirty="0"/>
          </a:p>
        </p:txBody>
      </p:sp>
      <p:sp>
        <p:nvSpPr>
          <p:cNvPr id="9" name="Rectangle 8"/>
          <p:cNvSpPr/>
          <p:nvPr/>
        </p:nvSpPr>
        <p:spPr>
          <a:xfrm>
            <a:off x="4624388" y="4535488"/>
            <a:ext cx="2057400" cy="203835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dirty="0"/>
          </a:p>
        </p:txBody>
      </p:sp>
      <p:pic>
        <p:nvPicPr>
          <p:cNvPr id="10" name="Picture 11" descr="iStock_000012218954Small.jpg"/>
          <p:cNvPicPr>
            <a:picLocks noChangeAspect="1"/>
          </p:cNvPicPr>
          <p:nvPr userDrawn="1"/>
        </p:nvPicPr>
        <p:blipFill>
          <a:blip r:embed="rId4"/>
          <a:srcRect l="2" r="5"/>
          <a:stretch>
            <a:fillRect/>
          </a:stretch>
        </p:blipFill>
        <p:spPr bwMode="auto">
          <a:xfrm>
            <a:off x="4565650" y="2921000"/>
            <a:ext cx="2122488" cy="1493838"/>
          </a:xfrm>
          <a:prstGeom prst="rect">
            <a:avLst/>
          </a:prstGeom>
          <a:noFill/>
          <a:ln w="9525">
            <a:noFill/>
            <a:miter lim="800000"/>
            <a:headEnd/>
            <a:tailEnd/>
          </a:ln>
        </p:spPr>
      </p:pic>
      <p:sp>
        <p:nvSpPr>
          <p:cNvPr id="2" name="Title 1"/>
          <p:cNvSpPr>
            <a:spLocks noGrp="1"/>
          </p:cNvSpPr>
          <p:nvPr>
            <p:ph type="title"/>
          </p:nvPr>
        </p:nvSpPr>
        <p:spPr>
          <a:xfrm>
            <a:off x="380554" y="2571750"/>
            <a:ext cx="4016633" cy="1162050"/>
          </a:xfrm>
        </p:spPr>
        <p:txBody>
          <a:bodyPr anchor="b">
            <a:normAutofit/>
          </a:bodyPr>
          <a:lstStyle>
            <a:lvl1pPr algn="l">
              <a:defRPr sz="2600" b="0">
                <a:solidFill>
                  <a:schemeClr val="bg1"/>
                </a:solidFill>
              </a:defRPr>
            </a:lvl1pPr>
          </a:lstStyle>
          <a:p>
            <a:r>
              <a:rPr lang="en-US" smtClean="0"/>
              <a:t>Click to edit Master title style</a:t>
            </a:r>
            <a:endParaRPr/>
          </a:p>
        </p:txBody>
      </p:sp>
      <p:sp>
        <p:nvSpPr>
          <p:cNvPr id="4" name="Text Placeholder 3"/>
          <p:cNvSpPr>
            <a:spLocks noGrp="1"/>
          </p:cNvSpPr>
          <p:nvPr>
            <p:ph type="body" sz="half" idx="2"/>
          </p:nvPr>
        </p:nvSpPr>
        <p:spPr>
          <a:xfrm>
            <a:off x="381094" y="3733800"/>
            <a:ext cx="4015304" cy="2392363"/>
          </a:xfrm>
        </p:spPr>
        <p:txBody>
          <a:bodyPr/>
          <a:lstStyle>
            <a:lvl1pPr marL="0" indent="0">
              <a:buNone/>
              <a:defRPr sz="14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1" name="Date Placeholder 4"/>
          <p:cNvSpPr>
            <a:spLocks noGrp="1"/>
          </p:cNvSpPr>
          <p:nvPr>
            <p:ph type="dt" sz="half" idx="10"/>
          </p:nvPr>
        </p:nvSpPr>
        <p:spPr>
          <a:xfrm>
            <a:off x="381000" y="6197600"/>
            <a:ext cx="1347788" cy="365125"/>
          </a:xfrm>
        </p:spPr>
        <p:txBody>
          <a:bodyPr/>
          <a:lstStyle>
            <a:lvl1pPr>
              <a:defRPr sz="900">
                <a:solidFill>
                  <a:schemeClr val="bg1"/>
                </a:solidFill>
              </a:defRPr>
            </a:lvl1pPr>
          </a:lstStyle>
          <a:p>
            <a:pPr>
              <a:defRPr/>
            </a:pPr>
            <a:r>
              <a:rPr lang="en-US" dirty="0"/>
              <a:t>10/16/10</a:t>
            </a:r>
          </a:p>
        </p:txBody>
      </p:sp>
      <p:sp>
        <p:nvSpPr>
          <p:cNvPr id="12" name="Footer Placeholder 5"/>
          <p:cNvSpPr>
            <a:spLocks noGrp="1"/>
          </p:cNvSpPr>
          <p:nvPr>
            <p:ph type="ftr" sz="quarter" idx="11"/>
          </p:nvPr>
        </p:nvSpPr>
        <p:spPr>
          <a:xfrm>
            <a:off x="1806575" y="6197600"/>
            <a:ext cx="2590800" cy="365125"/>
          </a:xfrm>
        </p:spPr>
        <p:txBody>
          <a:bodyPr/>
          <a:lstStyle>
            <a:lvl1pPr algn="r">
              <a:defRPr sz="900" strike="noStrike">
                <a:solidFill>
                  <a:schemeClr val="bg1"/>
                </a:solidFill>
              </a:defRPr>
            </a:lvl1pPr>
          </a:lstStyle>
          <a:p>
            <a:pPr>
              <a:defRPr/>
            </a:pPr>
            <a:endParaRPr lang="en-US" dirty="0"/>
          </a:p>
        </p:txBody>
      </p:sp>
      <p:sp>
        <p:nvSpPr>
          <p:cNvPr id="13" name="Slide Number Placeholder 6"/>
          <p:cNvSpPr>
            <a:spLocks noGrp="1"/>
          </p:cNvSpPr>
          <p:nvPr>
            <p:ph type="sldNum" sz="quarter" idx="12"/>
          </p:nvPr>
        </p:nvSpPr>
        <p:spPr/>
        <p:txBody>
          <a:bodyPr/>
          <a:lstStyle>
            <a:lvl1pPr>
              <a:defRPr/>
            </a:lvl1pPr>
          </a:lstStyle>
          <a:p>
            <a:pPr>
              <a:defRPr/>
            </a:pPr>
            <a:fld id="{3CC0E7DD-6991-4FF4-905D-85ED96158605}" type="slidenum">
              <a:rPr lang="en-US"/>
              <a:pPr>
                <a:defRPr/>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le Slide with 2 Pictures">
    <p:spTree>
      <p:nvGrpSpPr>
        <p:cNvPr id="1" name=""/>
        <p:cNvGrpSpPr/>
        <p:nvPr/>
      </p:nvGrpSpPr>
      <p:grpSpPr>
        <a:xfrm>
          <a:off x="0" y="0"/>
          <a:ext cx="0" cy="0"/>
          <a:chOff x="0" y="0"/>
          <a:chExt cx="0" cy="0"/>
        </a:xfrm>
      </p:grpSpPr>
      <p:sp>
        <p:nvSpPr>
          <p:cNvPr id="7" name="Rectangle 6"/>
          <p:cNvSpPr/>
          <p:nvPr/>
        </p:nvSpPr>
        <p:spPr>
          <a:xfrm>
            <a:off x="282575" y="228600"/>
            <a:ext cx="4235450" cy="41878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dirty="0"/>
          </a:p>
        </p:txBody>
      </p:sp>
      <p:sp>
        <p:nvSpPr>
          <p:cNvPr id="8" name="Rectangle 7"/>
          <p:cNvSpPr/>
          <p:nvPr/>
        </p:nvSpPr>
        <p:spPr>
          <a:xfrm>
            <a:off x="6802438" y="228600"/>
            <a:ext cx="2057400" cy="203835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dirty="0"/>
          </a:p>
        </p:txBody>
      </p:sp>
      <p:sp>
        <p:nvSpPr>
          <p:cNvPr id="9" name="Rectangle 8"/>
          <p:cNvSpPr/>
          <p:nvPr/>
        </p:nvSpPr>
        <p:spPr>
          <a:xfrm>
            <a:off x="4624388" y="2378075"/>
            <a:ext cx="2057400" cy="203835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dirty="0"/>
          </a:p>
        </p:txBody>
      </p:sp>
      <p:pic>
        <p:nvPicPr>
          <p:cNvPr id="10" name="Picture 9" descr="iStock_000005379280Small.jpg"/>
          <p:cNvPicPr>
            <a:picLocks noChangeAspect="1"/>
          </p:cNvPicPr>
          <p:nvPr userDrawn="1"/>
        </p:nvPicPr>
        <p:blipFill>
          <a:blip r:embed="rId2"/>
          <a:srcRect r="32906"/>
          <a:stretch>
            <a:fillRect/>
          </a:stretch>
        </p:blipFill>
        <p:spPr bwMode="auto">
          <a:xfrm>
            <a:off x="282575" y="225425"/>
            <a:ext cx="4224338" cy="4191000"/>
          </a:xfrm>
          <a:prstGeom prst="rect">
            <a:avLst/>
          </a:prstGeom>
          <a:noFill/>
          <a:ln w="9525">
            <a:noFill/>
            <a:miter lim="800000"/>
            <a:headEnd/>
            <a:tailEnd/>
          </a:ln>
        </p:spPr>
      </p:pic>
      <p:sp>
        <p:nvSpPr>
          <p:cNvPr id="2" name="Title 1"/>
          <p:cNvSpPr>
            <a:spLocks noGrp="1"/>
          </p:cNvSpPr>
          <p:nvPr>
            <p:ph type="ctrTitle"/>
          </p:nvPr>
        </p:nvSpPr>
        <p:spPr>
          <a:xfrm>
            <a:off x="4624388" y="4624668"/>
            <a:ext cx="4214812" cy="933450"/>
          </a:xfrm>
        </p:spPr>
        <p:txBody>
          <a:bodyPr>
            <a:normAutofit/>
          </a:bodyPr>
          <a:lstStyle>
            <a:lvl1pPr>
              <a:defRPr sz="2800"/>
            </a:lvl1pPr>
          </a:lstStyle>
          <a:p>
            <a:r>
              <a:rPr lang="en-US" dirty="0" smtClean="0"/>
              <a:t>Click to edit Master title style</a:t>
            </a:r>
            <a:endParaRPr dirty="0"/>
          </a:p>
        </p:txBody>
      </p:sp>
      <p:sp>
        <p:nvSpPr>
          <p:cNvPr id="3" name="Subtitle 2"/>
          <p:cNvSpPr>
            <a:spLocks noGrp="1"/>
          </p:cNvSpPr>
          <p:nvPr>
            <p:ph type="subTitle" idx="1"/>
          </p:nvPr>
        </p:nvSpPr>
        <p:spPr>
          <a:xfrm>
            <a:off x="4624388" y="5562599"/>
            <a:ext cx="4214812" cy="748553"/>
          </a:xfrm>
        </p:spPr>
        <p:txBody>
          <a:bodyPr>
            <a:normAutofit/>
          </a:bodyPr>
          <a:lstStyle>
            <a:lvl1pPr marL="0" indent="0" algn="l">
              <a:spcBef>
                <a:spcPts val="300"/>
              </a:spcBef>
              <a:buNone/>
              <a:defRPr sz="14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dirty="0"/>
          </a:p>
        </p:txBody>
      </p:sp>
      <p:sp>
        <p:nvSpPr>
          <p:cNvPr id="13" name="Picture Placeholder 12"/>
          <p:cNvSpPr>
            <a:spLocks noGrp="1"/>
          </p:cNvSpPr>
          <p:nvPr>
            <p:ph type="pic" sz="quarter" idx="12"/>
          </p:nvPr>
        </p:nvSpPr>
        <p:spPr>
          <a:xfrm>
            <a:off x="4624388" y="228600"/>
            <a:ext cx="2057400" cy="2039112"/>
          </a:xfrm>
        </p:spPr>
        <p:txBody>
          <a:bodyPr rtlCol="0">
            <a:normAutofit/>
          </a:bodyPr>
          <a:lstStyle>
            <a:lvl1pPr>
              <a:buNone/>
              <a:defRPr/>
            </a:lvl1pPr>
          </a:lstStyle>
          <a:p>
            <a:pPr lvl="0"/>
            <a:r>
              <a:rPr lang="en-US" noProof="0" dirty="0" smtClean="0"/>
              <a:t>Click icon to add picture</a:t>
            </a:r>
            <a:endParaRPr noProof="0" dirty="0"/>
          </a:p>
        </p:txBody>
      </p:sp>
      <p:sp>
        <p:nvSpPr>
          <p:cNvPr id="14" name="Picture Placeholder 12"/>
          <p:cNvSpPr>
            <a:spLocks noGrp="1"/>
          </p:cNvSpPr>
          <p:nvPr>
            <p:ph type="pic" sz="quarter" idx="13"/>
          </p:nvPr>
        </p:nvSpPr>
        <p:spPr>
          <a:xfrm>
            <a:off x="6802438" y="2377440"/>
            <a:ext cx="2057400" cy="2039112"/>
          </a:xfrm>
        </p:spPr>
        <p:txBody>
          <a:bodyPr rtlCol="0">
            <a:normAutofit/>
          </a:bodyPr>
          <a:lstStyle>
            <a:lvl1pPr>
              <a:buNone/>
              <a:defRPr/>
            </a:lvl1pPr>
          </a:lstStyle>
          <a:p>
            <a:pPr lvl="0"/>
            <a:r>
              <a:rPr lang="en-US" noProof="0" dirty="0" smtClean="0"/>
              <a:t>Click icon to add picture</a:t>
            </a:r>
            <a:endParaRPr noProof="0" dirty="0"/>
          </a:p>
        </p:txBody>
      </p:sp>
      <p:sp>
        <p:nvSpPr>
          <p:cNvPr id="16" name="Text Placeholder 3"/>
          <p:cNvSpPr>
            <a:spLocks noGrp="1"/>
          </p:cNvSpPr>
          <p:nvPr>
            <p:ph type="body" sz="half" idx="2"/>
          </p:nvPr>
        </p:nvSpPr>
        <p:spPr>
          <a:xfrm>
            <a:off x="857250" y="1779494"/>
            <a:ext cx="3086100" cy="2040905"/>
          </a:xfrm>
        </p:spPr>
        <p:txBody>
          <a:bodyPr lIns="45720" rIns="45720">
            <a:noAutofit/>
          </a:bodyPr>
          <a:lstStyle>
            <a:lvl1pPr marL="0" indent="0" algn="ctr">
              <a:buNone/>
              <a:defRPr sz="4600">
                <a:solidFill>
                  <a:schemeClr val="bg1"/>
                </a:solidFill>
              </a:defRPr>
            </a:lvl1pPr>
            <a:lvl2pPr>
              <a:defRPr sz="1200"/>
            </a:lvl2pPr>
            <a:lvl3pPr>
              <a:defRPr sz="1000"/>
            </a:lvl3pPr>
            <a:lvl4pPr>
              <a:defRPr sz="900"/>
            </a:lvl4pPr>
            <a:lvl5pPr>
              <a:defRPr sz="900"/>
            </a:lvl5pPr>
          </a:lstStyle>
          <a:p>
            <a:pPr lvl="0"/>
            <a:r>
              <a:rPr lang="en-US" smtClean="0"/>
              <a:t>Click to edit Master text styles</a:t>
            </a:r>
          </a:p>
        </p:txBody>
      </p:sp>
      <p:sp>
        <p:nvSpPr>
          <p:cNvPr id="11" name="Date Placeholder 3"/>
          <p:cNvSpPr>
            <a:spLocks noGrp="1"/>
          </p:cNvSpPr>
          <p:nvPr>
            <p:ph type="dt" sz="half" idx="14"/>
          </p:nvPr>
        </p:nvSpPr>
        <p:spPr>
          <a:xfrm>
            <a:off x="4624388" y="6426200"/>
            <a:ext cx="1408112" cy="365125"/>
          </a:xfrm>
        </p:spPr>
        <p:txBody>
          <a:bodyPr/>
          <a:lstStyle>
            <a:lvl1pPr>
              <a:defRPr sz="900"/>
            </a:lvl1pPr>
          </a:lstStyle>
          <a:p>
            <a:pPr>
              <a:defRPr/>
            </a:pPr>
            <a:r>
              <a:rPr lang="en-US" dirty="0"/>
              <a:t>10/16/10</a:t>
            </a:r>
          </a:p>
        </p:txBody>
      </p:sp>
      <p:sp>
        <p:nvSpPr>
          <p:cNvPr id="12" name="Footer Placeholder 4"/>
          <p:cNvSpPr>
            <a:spLocks noGrp="1"/>
          </p:cNvSpPr>
          <p:nvPr>
            <p:ph type="ftr" sz="quarter" idx="15"/>
          </p:nvPr>
        </p:nvSpPr>
        <p:spPr>
          <a:xfrm>
            <a:off x="6311900" y="6426200"/>
            <a:ext cx="2616200" cy="365125"/>
          </a:xfrm>
        </p:spPr>
        <p:txBody>
          <a:bodyPr/>
          <a:lstStyle>
            <a:lvl1pPr algn="r">
              <a:defRPr sz="900"/>
            </a:lvl1pPr>
          </a:lstStyle>
          <a:p>
            <a:pPr>
              <a:defRPr/>
            </a:pPr>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4" name="Picture 6" descr="iStock_000005379280Small.jpg"/>
          <p:cNvPicPr>
            <a:picLocks noChangeAspect="1"/>
          </p:cNvPicPr>
          <p:nvPr userDrawn="1"/>
        </p:nvPicPr>
        <p:blipFill>
          <a:blip r:embed="rId2"/>
          <a:srcRect r="13823"/>
          <a:stretch>
            <a:fillRect/>
          </a:stretch>
        </p:blipFill>
        <p:spPr bwMode="auto">
          <a:xfrm>
            <a:off x="658813" y="228600"/>
            <a:ext cx="8189912" cy="6345238"/>
          </a:xfrm>
          <a:prstGeom prst="rect">
            <a:avLst/>
          </a:prstGeom>
          <a:noFill/>
          <a:ln w="9525">
            <a:noFill/>
            <a:miter lim="800000"/>
            <a:headEnd/>
            <a:tailEnd/>
          </a:ln>
        </p:spPr>
      </p:pic>
      <p:sp>
        <p:nvSpPr>
          <p:cNvPr id="5" name="Rectangle 4"/>
          <p:cNvSpPr/>
          <p:nvPr/>
        </p:nvSpPr>
        <p:spPr>
          <a:xfrm>
            <a:off x="285750" y="228600"/>
            <a:ext cx="212725" cy="6345238"/>
          </a:xfrm>
          <a:prstGeom prst="rect">
            <a:avLst/>
          </a:prstGeom>
          <a:solidFill>
            <a:schemeClr val="accent3">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dirty="0"/>
          </a:p>
        </p:txBody>
      </p:sp>
      <p:sp>
        <p:nvSpPr>
          <p:cNvPr id="2" name="Title 1"/>
          <p:cNvSpPr>
            <a:spLocks noGrp="1"/>
          </p:cNvSpPr>
          <p:nvPr>
            <p:ph type="title"/>
          </p:nvPr>
        </p:nvSpPr>
        <p:spPr>
          <a:xfrm>
            <a:off x="4572000" y="3124200"/>
            <a:ext cx="4104968" cy="1362075"/>
          </a:xfrm>
        </p:spPr>
        <p:txBody>
          <a:bodyPr anchor="b">
            <a:normAutofit/>
          </a:bodyPr>
          <a:lstStyle>
            <a:lvl1pPr algn="l">
              <a:defRPr sz="3200" b="0" cap="none" baseline="0">
                <a:solidFill>
                  <a:schemeClr val="bg1"/>
                </a:solidFill>
              </a:defRPr>
            </a:lvl1pPr>
          </a:lstStyle>
          <a:p>
            <a:r>
              <a:rPr lang="en-US" dirty="0" smtClean="0"/>
              <a:t>Click to edit Master title style</a:t>
            </a:r>
            <a:endParaRPr dirty="0"/>
          </a:p>
        </p:txBody>
      </p:sp>
      <p:sp>
        <p:nvSpPr>
          <p:cNvPr id="3" name="Text Placeholder 2"/>
          <p:cNvSpPr>
            <a:spLocks noGrp="1"/>
          </p:cNvSpPr>
          <p:nvPr>
            <p:ph type="body" idx="1"/>
          </p:nvPr>
        </p:nvSpPr>
        <p:spPr>
          <a:xfrm>
            <a:off x="4572000" y="4495800"/>
            <a:ext cx="4104968" cy="1500187"/>
          </a:xfrm>
        </p:spPr>
        <p:txBody>
          <a:bodyPr>
            <a:normAutofit/>
          </a:bodyPr>
          <a:lstStyle>
            <a:lvl1pPr marL="0" indent="0">
              <a:spcBef>
                <a:spcPts val="300"/>
              </a:spcBef>
              <a:buNone/>
              <a:defRPr sz="1400" cap="none" baseline="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smtClean="0"/>
              <a:t>Click to edit Master text styles</a:t>
            </a:r>
          </a:p>
        </p:txBody>
      </p:sp>
      <p:sp>
        <p:nvSpPr>
          <p:cNvPr id="6" name="Date Placeholder 3"/>
          <p:cNvSpPr>
            <a:spLocks noGrp="1"/>
          </p:cNvSpPr>
          <p:nvPr>
            <p:ph type="dt" sz="half" idx="10"/>
          </p:nvPr>
        </p:nvSpPr>
        <p:spPr>
          <a:xfrm>
            <a:off x="658813" y="6248400"/>
            <a:ext cx="1474787" cy="365125"/>
          </a:xfrm>
        </p:spPr>
        <p:txBody>
          <a:bodyPr/>
          <a:lstStyle>
            <a:lvl1pPr>
              <a:defRPr sz="900">
                <a:solidFill>
                  <a:schemeClr val="bg1"/>
                </a:solidFill>
              </a:defRPr>
            </a:lvl1pPr>
          </a:lstStyle>
          <a:p>
            <a:pPr>
              <a:defRPr/>
            </a:pPr>
            <a:r>
              <a:rPr lang="en-US" dirty="0"/>
              <a:t>10/16/10</a:t>
            </a:r>
          </a:p>
        </p:txBody>
      </p:sp>
      <p:sp>
        <p:nvSpPr>
          <p:cNvPr id="7" name="Footer Placeholder 4"/>
          <p:cNvSpPr>
            <a:spLocks noGrp="1"/>
          </p:cNvSpPr>
          <p:nvPr>
            <p:ph type="ftr" sz="quarter" idx="11"/>
          </p:nvPr>
        </p:nvSpPr>
        <p:spPr>
          <a:xfrm>
            <a:off x="2286000" y="6248400"/>
            <a:ext cx="5638800" cy="365125"/>
          </a:xfrm>
        </p:spPr>
        <p:txBody>
          <a:bodyPr/>
          <a:lstStyle>
            <a:lvl1pPr algn="r">
              <a:defRPr sz="900">
                <a:solidFill>
                  <a:schemeClr val="bg1"/>
                </a:solidFill>
              </a:defRPr>
            </a:lvl1pPr>
          </a:lstStyle>
          <a:p>
            <a:pPr>
              <a:defRPr/>
            </a:pPr>
            <a:endParaRPr lang="en-US" dirty="0"/>
          </a:p>
        </p:txBody>
      </p:sp>
      <p:sp>
        <p:nvSpPr>
          <p:cNvPr id="8" name="Slide Number Placeholder 5"/>
          <p:cNvSpPr>
            <a:spLocks noGrp="1"/>
          </p:cNvSpPr>
          <p:nvPr>
            <p:ph type="sldNum" sz="quarter" idx="12"/>
          </p:nvPr>
        </p:nvSpPr>
        <p:spPr>
          <a:xfrm>
            <a:off x="8305800" y="6248400"/>
            <a:ext cx="554038" cy="365125"/>
          </a:xfrm>
        </p:spPr>
        <p:txBody>
          <a:bodyPr/>
          <a:lstStyle>
            <a:lvl1pPr>
              <a:defRPr/>
            </a:lvl1pPr>
          </a:lstStyle>
          <a:p>
            <a:pPr>
              <a:defRPr/>
            </a:pPr>
            <a:fld id="{AFF91E67-6F36-4840-AB58-FEFDD78C6B18}" type="slidenum">
              <a:rPr lang="en-US"/>
              <a:pPr>
                <a:defRPr/>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4" name="Rectangle 3"/>
          <p:cNvSpPr/>
          <p:nvPr/>
        </p:nvSpPr>
        <p:spPr>
          <a:xfrm>
            <a:off x="8210550" y="282575"/>
            <a:ext cx="64135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dirty="0"/>
          </a:p>
        </p:txBody>
      </p:sp>
      <p:sp>
        <p:nvSpPr>
          <p:cNvPr id="5" name="Rectangle 4"/>
          <p:cNvSpPr/>
          <p:nvPr/>
        </p:nvSpPr>
        <p:spPr>
          <a:xfrm>
            <a:off x="8067675" y="282575"/>
            <a:ext cx="92075" cy="16002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dirty="0"/>
          </a:p>
        </p:txBody>
      </p:sp>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6" name="Date Placeholder 3"/>
          <p:cNvSpPr>
            <a:spLocks noGrp="1"/>
          </p:cNvSpPr>
          <p:nvPr>
            <p:ph type="dt" sz="half" idx="10"/>
          </p:nvPr>
        </p:nvSpPr>
        <p:spPr/>
        <p:txBody>
          <a:bodyPr/>
          <a:lstStyle>
            <a:lvl1pPr>
              <a:defRPr sz="900"/>
            </a:lvl1pPr>
          </a:lstStyle>
          <a:p>
            <a:pPr>
              <a:defRPr/>
            </a:pPr>
            <a:r>
              <a:rPr lang="en-US" dirty="0"/>
              <a:t>10/16/10</a:t>
            </a:r>
          </a:p>
        </p:txBody>
      </p:sp>
      <p:sp>
        <p:nvSpPr>
          <p:cNvPr id="7" name="Footer Placeholder 4"/>
          <p:cNvSpPr>
            <a:spLocks noGrp="1"/>
          </p:cNvSpPr>
          <p:nvPr>
            <p:ph type="ftr" sz="quarter" idx="11"/>
          </p:nvPr>
        </p:nvSpPr>
        <p:spPr/>
        <p:txBody>
          <a:bodyPr/>
          <a:lstStyle>
            <a:lvl1pPr algn="r">
              <a:defRPr sz="900"/>
            </a:lvl1pPr>
          </a:lstStyle>
          <a:p>
            <a:pPr>
              <a:defRPr/>
            </a:pPr>
            <a:endParaRPr lang="en-US" dirty="0"/>
          </a:p>
        </p:txBody>
      </p:sp>
      <p:sp>
        <p:nvSpPr>
          <p:cNvPr id="8" name="Slide Number Placeholder 5"/>
          <p:cNvSpPr>
            <a:spLocks noGrp="1"/>
          </p:cNvSpPr>
          <p:nvPr>
            <p:ph type="sldNum" sz="quarter" idx="12"/>
          </p:nvPr>
        </p:nvSpPr>
        <p:spPr/>
        <p:txBody>
          <a:bodyPr/>
          <a:lstStyle>
            <a:lvl1pPr>
              <a:defRPr/>
            </a:lvl1pPr>
          </a:lstStyle>
          <a:p>
            <a:pPr>
              <a:defRPr/>
            </a:pPr>
            <a:fld id="{5C75ACFE-C623-489C-8BC8-D790547ECC0D}" type="slidenum">
              <a:rPr lang="en-US"/>
              <a:pPr>
                <a:defRPr/>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2 Content, Top and Bottom">
    <p:spTree>
      <p:nvGrpSpPr>
        <p:cNvPr id="1" name=""/>
        <p:cNvGrpSpPr/>
        <p:nvPr/>
      </p:nvGrpSpPr>
      <p:grpSpPr>
        <a:xfrm>
          <a:off x="0" y="0"/>
          <a:ext cx="0" cy="0"/>
          <a:chOff x="0" y="0"/>
          <a:chExt cx="0" cy="0"/>
        </a:xfrm>
      </p:grpSpPr>
      <p:sp>
        <p:nvSpPr>
          <p:cNvPr id="5" name="Rectangle 4"/>
          <p:cNvSpPr/>
          <p:nvPr/>
        </p:nvSpPr>
        <p:spPr>
          <a:xfrm>
            <a:off x="8166100" y="282575"/>
            <a:ext cx="6858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dirty="0"/>
          </a:p>
        </p:txBody>
      </p:sp>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498517" y="1985963"/>
            <a:ext cx="7569157"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13" name="Content Placeholder 2"/>
          <p:cNvSpPr>
            <a:spLocks noGrp="1"/>
          </p:cNvSpPr>
          <p:nvPr>
            <p:ph sz="half" idx="14"/>
          </p:nvPr>
        </p:nvSpPr>
        <p:spPr>
          <a:xfrm>
            <a:off x="498517" y="4164965"/>
            <a:ext cx="7569157"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6" name="Date Placeholder 4"/>
          <p:cNvSpPr>
            <a:spLocks noGrp="1"/>
          </p:cNvSpPr>
          <p:nvPr>
            <p:ph type="dt" sz="half" idx="15"/>
          </p:nvPr>
        </p:nvSpPr>
        <p:spPr/>
        <p:txBody>
          <a:bodyPr/>
          <a:lstStyle>
            <a:lvl1pPr>
              <a:defRPr sz="900"/>
            </a:lvl1pPr>
          </a:lstStyle>
          <a:p>
            <a:pPr>
              <a:defRPr/>
            </a:pPr>
            <a:r>
              <a:rPr lang="en-US" dirty="0"/>
              <a:t>10/16/10</a:t>
            </a:r>
          </a:p>
        </p:txBody>
      </p:sp>
      <p:sp>
        <p:nvSpPr>
          <p:cNvPr id="7" name="Footer Placeholder 5"/>
          <p:cNvSpPr>
            <a:spLocks noGrp="1"/>
          </p:cNvSpPr>
          <p:nvPr>
            <p:ph type="ftr" sz="quarter" idx="16"/>
          </p:nvPr>
        </p:nvSpPr>
        <p:spPr/>
        <p:txBody>
          <a:bodyPr/>
          <a:lstStyle>
            <a:lvl1pPr algn="r">
              <a:defRPr sz="900"/>
            </a:lvl1pPr>
          </a:lstStyle>
          <a:p>
            <a:pPr>
              <a:defRPr/>
            </a:pPr>
            <a:endParaRPr lang="en-US" dirty="0"/>
          </a:p>
        </p:txBody>
      </p:sp>
      <p:sp>
        <p:nvSpPr>
          <p:cNvPr id="8" name="Slide Number Placeholder 6"/>
          <p:cNvSpPr>
            <a:spLocks noGrp="1"/>
          </p:cNvSpPr>
          <p:nvPr>
            <p:ph type="sldNum" sz="quarter" idx="17"/>
          </p:nvPr>
        </p:nvSpPr>
        <p:spPr/>
        <p:txBody>
          <a:bodyPr/>
          <a:lstStyle>
            <a:lvl1pPr>
              <a:defRPr/>
            </a:lvl1pPr>
          </a:lstStyle>
          <a:p>
            <a:pPr>
              <a:defRPr/>
            </a:pPr>
            <a:fld id="{89B3D7EA-5EAC-4C9B-B7F2-BB49BA106964}" type="slidenum">
              <a:rPr lang="en-US"/>
              <a:pPr>
                <a:defRPr/>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4 Content">
    <p:spTree>
      <p:nvGrpSpPr>
        <p:cNvPr id="1" name=""/>
        <p:cNvGrpSpPr/>
        <p:nvPr/>
      </p:nvGrpSpPr>
      <p:grpSpPr>
        <a:xfrm>
          <a:off x="0" y="0"/>
          <a:ext cx="0" cy="0"/>
          <a:chOff x="0" y="0"/>
          <a:chExt cx="0" cy="0"/>
        </a:xfrm>
      </p:grpSpPr>
      <p:sp>
        <p:nvSpPr>
          <p:cNvPr id="7" name="Rectangle 6"/>
          <p:cNvSpPr/>
          <p:nvPr/>
        </p:nvSpPr>
        <p:spPr>
          <a:xfrm>
            <a:off x="8166100" y="282575"/>
            <a:ext cx="6858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dirty="0"/>
          </a:p>
        </p:txBody>
      </p:sp>
      <p:sp>
        <p:nvSpPr>
          <p:cNvPr id="2" name="Title 1"/>
          <p:cNvSpPr>
            <a:spLocks noGrp="1"/>
          </p:cNvSpPr>
          <p:nvPr>
            <p:ph type="title"/>
          </p:nvPr>
        </p:nvSpPr>
        <p:spPr/>
        <p:txBody>
          <a:bodyPr/>
          <a:lstStyle/>
          <a:p>
            <a:r>
              <a:rPr lang="en-US" smtClean="0"/>
              <a:t>Click to edit Master title style</a:t>
            </a:r>
            <a:endParaRPr/>
          </a:p>
        </p:txBody>
      </p:sp>
      <p:sp>
        <p:nvSpPr>
          <p:cNvPr id="12" name="Content Placeholder 2"/>
          <p:cNvSpPr>
            <a:spLocks noGrp="1"/>
          </p:cNvSpPr>
          <p:nvPr>
            <p:ph sz="half" idx="17"/>
          </p:nvPr>
        </p:nvSpPr>
        <p:spPr>
          <a:xfrm>
            <a:off x="502920" y="1985963"/>
            <a:ext cx="3657413"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14" name="Content Placeholder 2"/>
          <p:cNvSpPr>
            <a:spLocks noGrp="1"/>
          </p:cNvSpPr>
          <p:nvPr>
            <p:ph sz="half" idx="18"/>
          </p:nvPr>
        </p:nvSpPr>
        <p:spPr>
          <a:xfrm>
            <a:off x="502920" y="4164965"/>
            <a:ext cx="3657413"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15" name="Content Placeholder 2"/>
          <p:cNvSpPr>
            <a:spLocks noGrp="1"/>
          </p:cNvSpPr>
          <p:nvPr>
            <p:ph sz="half" idx="1"/>
          </p:nvPr>
        </p:nvSpPr>
        <p:spPr>
          <a:xfrm>
            <a:off x="4410075" y="1985963"/>
            <a:ext cx="3657600"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16" name="Content Placeholder 2"/>
          <p:cNvSpPr>
            <a:spLocks noGrp="1"/>
          </p:cNvSpPr>
          <p:nvPr>
            <p:ph sz="half" idx="16"/>
          </p:nvPr>
        </p:nvSpPr>
        <p:spPr>
          <a:xfrm>
            <a:off x="4410075" y="4169664"/>
            <a:ext cx="3657600"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8" name="Date Placeholder 4"/>
          <p:cNvSpPr>
            <a:spLocks noGrp="1"/>
          </p:cNvSpPr>
          <p:nvPr>
            <p:ph type="dt" sz="half" idx="19"/>
          </p:nvPr>
        </p:nvSpPr>
        <p:spPr>
          <a:xfrm>
            <a:off x="503238" y="6423025"/>
            <a:ext cx="2133600" cy="365125"/>
          </a:xfrm>
        </p:spPr>
        <p:txBody>
          <a:bodyPr/>
          <a:lstStyle>
            <a:lvl1pPr>
              <a:defRPr sz="900"/>
            </a:lvl1pPr>
          </a:lstStyle>
          <a:p>
            <a:pPr>
              <a:defRPr/>
            </a:pPr>
            <a:r>
              <a:rPr lang="en-US" dirty="0"/>
              <a:t>10/16/10</a:t>
            </a:r>
          </a:p>
        </p:txBody>
      </p:sp>
      <p:sp>
        <p:nvSpPr>
          <p:cNvPr id="9" name="Footer Placeholder 5"/>
          <p:cNvSpPr>
            <a:spLocks noGrp="1"/>
          </p:cNvSpPr>
          <p:nvPr>
            <p:ph type="ftr" sz="quarter" idx="20"/>
          </p:nvPr>
        </p:nvSpPr>
        <p:spPr/>
        <p:txBody>
          <a:bodyPr/>
          <a:lstStyle>
            <a:lvl1pPr algn="r">
              <a:defRPr sz="900"/>
            </a:lvl1pPr>
          </a:lstStyle>
          <a:p>
            <a:pPr>
              <a:defRPr/>
            </a:pPr>
            <a:endParaRPr lang="en-US" dirty="0"/>
          </a:p>
        </p:txBody>
      </p:sp>
      <p:sp>
        <p:nvSpPr>
          <p:cNvPr id="10" name="Slide Number Placeholder 6"/>
          <p:cNvSpPr>
            <a:spLocks noGrp="1"/>
          </p:cNvSpPr>
          <p:nvPr>
            <p:ph type="sldNum" sz="quarter" idx="21"/>
          </p:nvPr>
        </p:nvSpPr>
        <p:spPr/>
        <p:txBody>
          <a:bodyPr/>
          <a:lstStyle>
            <a:lvl1pPr>
              <a:defRPr/>
            </a:lvl1pPr>
          </a:lstStyle>
          <a:p>
            <a:pPr>
              <a:defRPr/>
            </a:pPr>
            <a:fld id="{BA1B67DF-8420-4B55-9C88-876E5BEB4EBD}" type="slidenum">
              <a:rPr lang="en-US"/>
              <a:pPr>
                <a:defRPr/>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pic>
        <p:nvPicPr>
          <p:cNvPr id="4" name="Picture 6" descr="iStock_000003850040Small.jpg"/>
          <p:cNvPicPr>
            <a:picLocks noChangeAspect="1"/>
          </p:cNvPicPr>
          <p:nvPr userDrawn="1"/>
        </p:nvPicPr>
        <p:blipFill>
          <a:blip r:embed="rId2"/>
          <a:srcRect r="11194"/>
          <a:stretch>
            <a:fillRect/>
          </a:stretch>
        </p:blipFill>
        <p:spPr bwMode="auto">
          <a:xfrm>
            <a:off x="282575" y="228600"/>
            <a:ext cx="3370263" cy="6345238"/>
          </a:xfrm>
          <a:prstGeom prst="rect">
            <a:avLst/>
          </a:prstGeom>
          <a:noFill/>
          <a:ln w="9525">
            <a:noFill/>
            <a:miter lim="800000"/>
            <a:headEnd/>
            <a:tailEnd/>
          </a:ln>
        </p:spPr>
      </p:pic>
      <p:sp>
        <p:nvSpPr>
          <p:cNvPr id="2" name="Title 1"/>
          <p:cNvSpPr>
            <a:spLocks noGrp="1"/>
          </p:cNvSpPr>
          <p:nvPr>
            <p:ph type="title"/>
          </p:nvPr>
        </p:nvSpPr>
        <p:spPr>
          <a:xfrm>
            <a:off x="3859304" y="345563"/>
            <a:ext cx="4906869" cy="1162050"/>
          </a:xfrm>
        </p:spPr>
        <p:txBody>
          <a:bodyPr anchor="b">
            <a:normAutofit/>
          </a:bodyPr>
          <a:lstStyle>
            <a:lvl1pPr algn="l">
              <a:defRPr sz="2600" b="0">
                <a:solidFill>
                  <a:schemeClr val="accent1">
                    <a:lumMod val="75000"/>
                  </a:schemeClr>
                </a:solidFill>
              </a:defRPr>
            </a:lvl1pPr>
          </a:lstStyle>
          <a:p>
            <a:r>
              <a:rPr lang="en-US" dirty="0" smtClean="0"/>
              <a:t>Click to edit Master title style</a:t>
            </a:r>
            <a:endParaRPr dirty="0"/>
          </a:p>
        </p:txBody>
      </p:sp>
      <p:sp>
        <p:nvSpPr>
          <p:cNvPr id="3" name="Content Placeholder 2"/>
          <p:cNvSpPr>
            <a:spLocks noGrp="1"/>
          </p:cNvSpPr>
          <p:nvPr>
            <p:ph idx="1"/>
          </p:nvPr>
        </p:nvSpPr>
        <p:spPr>
          <a:xfrm>
            <a:off x="3859305" y="1507613"/>
            <a:ext cx="4906869" cy="4618550"/>
          </a:xfrm>
        </p:spPr>
        <p:txBody>
          <a:bodyPr>
            <a:normAutofit/>
          </a:bodyPr>
          <a:lstStyle>
            <a:lvl1pPr>
              <a:defRPr sz="1800"/>
            </a:lvl1pPr>
            <a:lvl2pPr>
              <a:defRPr sz="1800"/>
            </a:lvl2pPr>
            <a:lvl3pPr>
              <a:defRPr sz="1800"/>
            </a:lvl3pPr>
            <a:lvl4pPr>
              <a:defRPr sz="1800"/>
            </a:lvl4pPr>
            <a:lvl5pPr>
              <a:defRPr sz="1800"/>
            </a:lvl5pPr>
            <a:lvl6pPr>
              <a:defRPr sz="2000"/>
            </a:lvl6pPr>
            <a:lvl7pPr>
              <a:defRPr sz="2000"/>
            </a:lvl7pPr>
            <a:lvl8pPr>
              <a:defRPr sz="2000"/>
            </a:lvl8pPr>
            <a:lvl9pPr>
              <a:defRPr sz="20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dirty="0"/>
          </a:p>
        </p:txBody>
      </p:sp>
      <p:sp>
        <p:nvSpPr>
          <p:cNvPr id="5" name="Date Placeholder 4"/>
          <p:cNvSpPr>
            <a:spLocks noGrp="1"/>
          </p:cNvSpPr>
          <p:nvPr>
            <p:ph type="dt" sz="half" idx="10"/>
          </p:nvPr>
        </p:nvSpPr>
        <p:spPr>
          <a:xfrm>
            <a:off x="3859213" y="6391275"/>
            <a:ext cx="1538287" cy="365125"/>
          </a:xfrm>
        </p:spPr>
        <p:txBody>
          <a:bodyPr/>
          <a:lstStyle>
            <a:lvl1pPr>
              <a:defRPr/>
            </a:lvl1pPr>
          </a:lstStyle>
          <a:p>
            <a:pPr>
              <a:defRPr/>
            </a:pPr>
            <a:r>
              <a:rPr lang="en-US" dirty="0"/>
              <a:t>10/16/10</a:t>
            </a:r>
          </a:p>
        </p:txBody>
      </p:sp>
      <p:sp>
        <p:nvSpPr>
          <p:cNvPr id="6" name="Footer Placeholder 5"/>
          <p:cNvSpPr>
            <a:spLocks noGrp="1"/>
          </p:cNvSpPr>
          <p:nvPr>
            <p:ph type="ftr" sz="quarter" idx="11"/>
          </p:nvPr>
        </p:nvSpPr>
        <p:spPr>
          <a:xfrm>
            <a:off x="5449888" y="6391275"/>
            <a:ext cx="3316287" cy="365125"/>
          </a:xfrm>
        </p:spPr>
        <p:txBody>
          <a:bodyPr/>
          <a:lstStyle>
            <a:lvl1pPr>
              <a:defRPr sz="900"/>
            </a:lvl1pPr>
          </a:lstStyle>
          <a:p>
            <a:pPr>
              <a:defRPr/>
            </a:pPr>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Picture above Caption">
    <p:spTree>
      <p:nvGrpSpPr>
        <p:cNvPr id="1" name=""/>
        <p:cNvGrpSpPr/>
        <p:nvPr/>
      </p:nvGrpSpPr>
      <p:grpSpPr>
        <a:xfrm>
          <a:off x="0" y="0"/>
          <a:ext cx="0" cy="0"/>
          <a:chOff x="0" y="0"/>
          <a:chExt cx="0" cy="0"/>
        </a:xfrm>
      </p:grpSpPr>
      <p:sp>
        <p:nvSpPr>
          <p:cNvPr id="5" name="Rectangle 4"/>
          <p:cNvSpPr/>
          <p:nvPr/>
        </p:nvSpPr>
        <p:spPr>
          <a:xfrm>
            <a:off x="6802438" y="228600"/>
            <a:ext cx="2057400" cy="203835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dirty="0"/>
          </a:p>
        </p:txBody>
      </p:sp>
      <p:sp>
        <p:nvSpPr>
          <p:cNvPr id="6" name="Rectangle 5"/>
          <p:cNvSpPr/>
          <p:nvPr/>
        </p:nvSpPr>
        <p:spPr>
          <a:xfrm>
            <a:off x="6802438" y="2378075"/>
            <a:ext cx="2057400" cy="203835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dirty="0"/>
          </a:p>
        </p:txBody>
      </p:sp>
      <p:pic>
        <p:nvPicPr>
          <p:cNvPr id="7" name="Picture 8" descr="iStock_000012218954Small.jpg"/>
          <p:cNvPicPr>
            <a:picLocks noChangeAspect="1"/>
          </p:cNvPicPr>
          <p:nvPr userDrawn="1"/>
        </p:nvPicPr>
        <p:blipFill>
          <a:blip r:embed="rId2"/>
          <a:srcRect/>
          <a:stretch>
            <a:fillRect/>
          </a:stretch>
        </p:blipFill>
        <p:spPr bwMode="auto">
          <a:xfrm>
            <a:off x="506413" y="212725"/>
            <a:ext cx="5943600" cy="4181475"/>
          </a:xfrm>
          <a:prstGeom prst="rect">
            <a:avLst/>
          </a:prstGeom>
          <a:noFill/>
          <a:ln w="9525">
            <a:noFill/>
            <a:miter lim="800000"/>
            <a:headEnd/>
            <a:tailEnd/>
          </a:ln>
        </p:spPr>
      </p:pic>
      <p:sp>
        <p:nvSpPr>
          <p:cNvPr id="2" name="Title 1"/>
          <p:cNvSpPr>
            <a:spLocks noGrp="1"/>
          </p:cNvSpPr>
          <p:nvPr>
            <p:ph type="title"/>
          </p:nvPr>
        </p:nvSpPr>
        <p:spPr>
          <a:xfrm>
            <a:off x="506505" y="4424082"/>
            <a:ext cx="6191157" cy="833718"/>
          </a:xfrm>
        </p:spPr>
        <p:txBody>
          <a:bodyPr anchor="b">
            <a:normAutofit/>
          </a:bodyPr>
          <a:lstStyle>
            <a:lvl1pPr algn="l">
              <a:defRPr sz="2600" b="0"/>
            </a:lvl1pPr>
          </a:lstStyle>
          <a:p>
            <a:r>
              <a:rPr lang="en-US" smtClean="0"/>
              <a:t>Click to edit Master title style</a:t>
            </a:r>
            <a:endParaRPr/>
          </a:p>
        </p:txBody>
      </p:sp>
      <p:sp>
        <p:nvSpPr>
          <p:cNvPr id="4" name="Text Placeholder 3"/>
          <p:cNvSpPr>
            <a:spLocks noGrp="1"/>
          </p:cNvSpPr>
          <p:nvPr>
            <p:ph type="body" sz="half" idx="2"/>
          </p:nvPr>
        </p:nvSpPr>
        <p:spPr>
          <a:xfrm>
            <a:off x="506505" y="5257799"/>
            <a:ext cx="6191157" cy="885825"/>
          </a:xfrm>
        </p:spPr>
        <p:txBody>
          <a:bodyPr/>
          <a:lstStyle>
            <a:lvl1pPr marL="0" indent="0">
              <a:spcBef>
                <a:spcPts val="300"/>
              </a:spcBef>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8" name="Date Placeholder 4"/>
          <p:cNvSpPr>
            <a:spLocks noGrp="1"/>
          </p:cNvSpPr>
          <p:nvPr>
            <p:ph type="dt" sz="half" idx="10"/>
          </p:nvPr>
        </p:nvSpPr>
        <p:spPr>
          <a:xfrm>
            <a:off x="506413" y="6423025"/>
            <a:ext cx="2133600" cy="365125"/>
          </a:xfrm>
        </p:spPr>
        <p:txBody>
          <a:bodyPr/>
          <a:lstStyle>
            <a:lvl1pPr>
              <a:defRPr sz="900"/>
            </a:lvl1pPr>
          </a:lstStyle>
          <a:p>
            <a:pPr>
              <a:defRPr/>
            </a:pPr>
            <a:r>
              <a:rPr lang="en-US" dirty="0"/>
              <a:t>10/16/10</a:t>
            </a:r>
          </a:p>
        </p:txBody>
      </p:sp>
      <p:sp>
        <p:nvSpPr>
          <p:cNvPr id="9" name="Footer Placeholder 5"/>
          <p:cNvSpPr>
            <a:spLocks noGrp="1"/>
          </p:cNvSpPr>
          <p:nvPr>
            <p:ph type="ftr" sz="quarter" idx="11"/>
          </p:nvPr>
        </p:nvSpPr>
        <p:spPr>
          <a:xfrm>
            <a:off x="2806700" y="6423025"/>
            <a:ext cx="6121400" cy="365125"/>
          </a:xfrm>
        </p:spPr>
        <p:txBody>
          <a:bodyPr/>
          <a:lstStyle>
            <a:lvl1pPr algn="r">
              <a:defRPr sz="900"/>
            </a:lvl1pPr>
          </a:lstStyle>
          <a:p>
            <a:pPr>
              <a:defRPr/>
            </a:pPr>
            <a:endParaRPr lang="en-US" dirty="0"/>
          </a:p>
        </p:txBody>
      </p:sp>
      <p:sp>
        <p:nvSpPr>
          <p:cNvPr id="10" name="Slide Number Placeholder 6"/>
          <p:cNvSpPr>
            <a:spLocks noGrp="1"/>
          </p:cNvSpPr>
          <p:nvPr>
            <p:ph type="sldNum" sz="quarter" idx="12"/>
          </p:nvPr>
        </p:nvSpPr>
        <p:spPr/>
        <p:txBody>
          <a:bodyPr/>
          <a:lstStyle>
            <a:lvl1pPr>
              <a:defRPr/>
            </a:lvl1pPr>
          </a:lstStyle>
          <a:p>
            <a:pPr>
              <a:defRPr/>
            </a:pPr>
            <a:fld id="{8D174C16-196F-4882-A54C-35D3970B9208}" type="slidenum">
              <a:rPr lang="en-US"/>
              <a:pPr>
                <a:defRPr/>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2 Pictures with Caption">
    <p:spTree>
      <p:nvGrpSpPr>
        <p:cNvPr id="1" name=""/>
        <p:cNvGrpSpPr/>
        <p:nvPr/>
      </p:nvGrpSpPr>
      <p:grpSpPr>
        <a:xfrm>
          <a:off x="0" y="0"/>
          <a:ext cx="0" cy="0"/>
          <a:chOff x="0" y="0"/>
          <a:chExt cx="0" cy="0"/>
        </a:xfrm>
      </p:grpSpPr>
      <p:sp>
        <p:nvSpPr>
          <p:cNvPr id="6" name="Rectangle 5"/>
          <p:cNvSpPr/>
          <p:nvPr/>
        </p:nvSpPr>
        <p:spPr>
          <a:xfrm>
            <a:off x="282575" y="228600"/>
            <a:ext cx="6386513" cy="634523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dirty="0"/>
          </a:p>
        </p:txBody>
      </p:sp>
      <p:sp>
        <p:nvSpPr>
          <p:cNvPr id="7" name="Rectangle 6"/>
          <p:cNvSpPr/>
          <p:nvPr/>
        </p:nvSpPr>
        <p:spPr>
          <a:xfrm>
            <a:off x="6802438" y="228600"/>
            <a:ext cx="2057400" cy="203835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dirty="0"/>
          </a:p>
        </p:txBody>
      </p:sp>
      <p:sp>
        <p:nvSpPr>
          <p:cNvPr id="2" name="Title 1"/>
          <p:cNvSpPr>
            <a:spLocks noGrp="1"/>
          </p:cNvSpPr>
          <p:nvPr>
            <p:ph type="title"/>
          </p:nvPr>
        </p:nvSpPr>
        <p:spPr>
          <a:xfrm>
            <a:off x="380554" y="2571750"/>
            <a:ext cx="6181611" cy="1162050"/>
          </a:xfrm>
        </p:spPr>
        <p:txBody>
          <a:bodyPr anchor="b">
            <a:normAutofit/>
          </a:bodyPr>
          <a:lstStyle>
            <a:lvl1pPr algn="l">
              <a:defRPr sz="2600" b="0">
                <a:solidFill>
                  <a:schemeClr val="bg1"/>
                </a:solidFill>
              </a:defRPr>
            </a:lvl1pPr>
          </a:lstStyle>
          <a:p>
            <a:r>
              <a:rPr lang="en-US" smtClean="0"/>
              <a:t>Click to edit Master title style</a:t>
            </a:r>
            <a:endParaRPr/>
          </a:p>
        </p:txBody>
      </p:sp>
      <p:sp>
        <p:nvSpPr>
          <p:cNvPr id="4" name="Text Placeholder 3"/>
          <p:cNvSpPr>
            <a:spLocks noGrp="1"/>
          </p:cNvSpPr>
          <p:nvPr>
            <p:ph type="body" sz="half" idx="2"/>
          </p:nvPr>
        </p:nvSpPr>
        <p:spPr>
          <a:xfrm>
            <a:off x="381094" y="3733800"/>
            <a:ext cx="6179566" cy="2392363"/>
          </a:xfrm>
        </p:spPr>
        <p:txBody>
          <a:bodyPr/>
          <a:lstStyle>
            <a:lvl1pPr marL="0" indent="0">
              <a:buNone/>
              <a:defRPr sz="14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2" name="Picture Placeholder 12"/>
          <p:cNvSpPr>
            <a:spLocks noGrp="1"/>
          </p:cNvSpPr>
          <p:nvPr>
            <p:ph type="pic" sz="quarter" idx="13"/>
          </p:nvPr>
        </p:nvSpPr>
        <p:spPr>
          <a:xfrm>
            <a:off x="6802438" y="2374940"/>
            <a:ext cx="2057400" cy="2039112"/>
          </a:xfrm>
        </p:spPr>
        <p:txBody>
          <a:bodyPr rtlCol="0">
            <a:normAutofit/>
          </a:bodyPr>
          <a:lstStyle>
            <a:lvl1pPr>
              <a:buNone/>
              <a:defRPr/>
            </a:lvl1pPr>
          </a:lstStyle>
          <a:p>
            <a:pPr lvl="0"/>
            <a:r>
              <a:rPr lang="en-US" noProof="0" dirty="0" smtClean="0"/>
              <a:t>Click icon to add picture</a:t>
            </a:r>
            <a:endParaRPr noProof="0" dirty="0"/>
          </a:p>
        </p:txBody>
      </p:sp>
      <p:sp>
        <p:nvSpPr>
          <p:cNvPr id="13" name="Picture Placeholder 12"/>
          <p:cNvSpPr>
            <a:spLocks noGrp="1"/>
          </p:cNvSpPr>
          <p:nvPr>
            <p:ph type="pic" sz="quarter" idx="14"/>
          </p:nvPr>
        </p:nvSpPr>
        <p:spPr>
          <a:xfrm>
            <a:off x="6802438" y="4535424"/>
            <a:ext cx="2057400" cy="2039112"/>
          </a:xfrm>
        </p:spPr>
        <p:txBody>
          <a:bodyPr rtlCol="0">
            <a:normAutofit/>
          </a:bodyPr>
          <a:lstStyle>
            <a:lvl1pPr>
              <a:buNone/>
              <a:defRPr/>
            </a:lvl1pPr>
          </a:lstStyle>
          <a:p>
            <a:pPr lvl="0"/>
            <a:r>
              <a:rPr lang="en-US" noProof="0" dirty="0" smtClean="0"/>
              <a:t>Click icon to add picture</a:t>
            </a:r>
            <a:endParaRPr noProof="0" dirty="0"/>
          </a:p>
        </p:txBody>
      </p:sp>
      <p:sp>
        <p:nvSpPr>
          <p:cNvPr id="8" name="Date Placeholder 4"/>
          <p:cNvSpPr>
            <a:spLocks noGrp="1"/>
          </p:cNvSpPr>
          <p:nvPr>
            <p:ph type="dt" sz="half" idx="15"/>
          </p:nvPr>
        </p:nvSpPr>
        <p:spPr>
          <a:xfrm>
            <a:off x="381000" y="6235700"/>
            <a:ext cx="1347788" cy="365125"/>
          </a:xfrm>
        </p:spPr>
        <p:txBody>
          <a:bodyPr/>
          <a:lstStyle>
            <a:lvl1pPr>
              <a:defRPr sz="900">
                <a:solidFill>
                  <a:schemeClr val="bg1"/>
                </a:solidFill>
              </a:defRPr>
            </a:lvl1pPr>
          </a:lstStyle>
          <a:p>
            <a:pPr>
              <a:defRPr/>
            </a:pPr>
            <a:r>
              <a:rPr lang="en-US" dirty="0"/>
              <a:t>10/16/10</a:t>
            </a:r>
          </a:p>
        </p:txBody>
      </p:sp>
      <p:sp>
        <p:nvSpPr>
          <p:cNvPr id="9" name="Footer Placeholder 5"/>
          <p:cNvSpPr>
            <a:spLocks noGrp="1"/>
          </p:cNvSpPr>
          <p:nvPr>
            <p:ph type="ftr" sz="quarter" idx="16"/>
          </p:nvPr>
        </p:nvSpPr>
        <p:spPr>
          <a:xfrm>
            <a:off x="1914525" y="6235700"/>
            <a:ext cx="4648200" cy="365125"/>
          </a:xfrm>
        </p:spPr>
        <p:txBody>
          <a:bodyPr/>
          <a:lstStyle>
            <a:lvl1pPr algn="r">
              <a:defRPr sz="900">
                <a:solidFill>
                  <a:schemeClr val="bg1"/>
                </a:solidFill>
              </a:defRPr>
            </a:lvl1pPr>
          </a:lstStyle>
          <a:p>
            <a:pPr>
              <a:defRPr/>
            </a:pPr>
            <a:endParaRPr lang="en-US" dirty="0"/>
          </a:p>
        </p:txBody>
      </p:sp>
      <p:sp>
        <p:nvSpPr>
          <p:cNvPr id="10" name="Slide Number Placeholder 6"/>
          <p:cNvSpPr>
            <a:spLocks noGrp="1"/>
          </p:cNvSpPr>
          <p:nvPr>
            <p:ph type="sldNum" sz="quarter" idx="17"/>
          </p:nvPr>
        </p:nvSpPr>
        <p:spPr/>
        <p:txBody>
          <a:bodyPr/>
          <a:lstStyle>
            <a:lvl1pPr>
              <a:defRPr/>
            </a:lvl1pPr>
          </a:lstStyle>
          <a:p>
            <a:pPr>
              <a:defRPr/>
            </a:pPr>
            <a:fld id="{C5E78FF0-6CD6-4708-8561-800CF567B8EA}" type="slidenum">
              <a:rPr lang="en-US"/>
              <a:pPr>
                <a:defRPr/>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98475" y="484188"/>
            <a:ext cx="7556500" cy="111601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title style</a:t>
            </a:r>
          </a:p>
        </p:txBody>
      </p:sp>
      <p:sp>
        <p:nvSpPr>
          <p:cNvPr id="1027" name="Text Placeholder 2"/>
          <p:cNvSpPr>
            <a:spLocks noGrp="1"/>
          </p:cNvSpPr>
          <p:nvPr>
            <p:ph type="body" idx="1"/>
          </p:nvPr>
        </p:nvSpPr>
        <p:spPr bwMode="auto">
          <a:xfrm>
            <a:off x="498475" y="1981200"/>
            <a:ext cx="7556500" cy="4144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98475" y="6423025"/>
            <a:ext cx="2133600" cy="365125"/>
          </a:xfrm>
          <a:prstGeom prst="rect">
            <a:avLst/>
          </a:prstGeom>
        </p:spPr>
        <p:txBody>
          <a:bodyPr vert="horz" wrap="square" lIns="91440" tIns="45720" rIns="91440" bIns="45720" numCol="1" anchor="ctr" anchorCtr="0" compatLnSpc="1">
            <a:prstTxWarp prst="textNoShape">
              <a:avLst/>
            </a:prstTxWarp>
          </a:bodyPr>
          <a:lstStyle>
            <a:lvl1pPr>
              <a:defRPr sz="1100">
                <a:solidFill>
                  <a:srgbClr val="595959"/>
                </a:solidFill>
                <a:latin typeface="Rockwell" charset="0"/>
                <a:ea typeface="ＭＳ Ｐゴシック" charset="-128"/>
                <a:cs typeface="+mn-cs"/>
              </a:defRPr>
            </a:lvl1pPr>
          </a:lstStyle>
          <a:p>
            <a:pPr>
              <a:defRPr/>
            </a:pPr>
            <a:r>
              <a:rPr lang="en-US" dirty="0"/>
              <a:t>10/16/10</a:t>
            </a:r>
          </a:p>
        </p:txBody>
      </p:sp>
      <p:sp>
        <p:nvSpPr>
          <p:cNvPr id="5" name="Footer Placeholder 4"/>
          <p:cNvSpPr>
            <a:spLocks noGrp="1"/>
          </p:cNvSpPr>
          <p:nvPr>
            <p:ph type="ftr" sz="quarter" idx="3"/>
          </p:nvPr>
        </p:nvSpPr>
        <p:spPr>
          <a:xfrm>
            <a:off x="2736850" y="6423025"/>
            <a:ext cx="6122988" cy="365125"/>
          </a:xfrm>
          <a:prstGeom prst="rect">
            <a:avLst/>
          </a:prstGeom>
        </p:spPr>
        <p:txBody>
          <a:bodyPr vert="horz" lIns="91440" tIns="45720" rIns="91440" bIns="45720" rtlCol="0" anchor="ctr"/>
          <a:lstStyle>
            <a:lvl1pPr algn="r" fontAlgn="auto">
              <a:spcBef>
                <a:spcPts val="0"/>
              </a:spcBef>
              <a:spcAft>
                <a:spcPts val="0"/>
              </a:spcAft>
              <a:defRPr sz="1100">
                <a:solidFill>
                  <a:schemeClr val="tx1">
                    <a:lumMod val="65000"/>
                    <a:lumOff val="35000"/>
                  </a:schemeClr>
                </a:solidFill>
                <a:latin typeface="+mn-lt"/>
                <a:ea typeface="+mn-ea"/>
                <a:cs typeface="+mn-cs"/>
              </a:defRPr>
            </a:lvl1pPr>
          </a:lstStyle>
          <a:p>
            <a:pPr>
              <a:defRPr/>
            </a:pPr>
            <a:endParaRPr lang="en-US" dirty="0"/>
          </a:p>
        </p:txBody>
      </p:sp>
      <p:sp>
        <p:nvSpPr>
          <p:cNvPr id="6" name="Slide Number Placeholder 5"/>
          <p:cNvSpPr>
            <a:spLocks noGrp="1"/>
          </p:cNvSpPr>
          <p:nvPr>
            <p:ph type="sldNum" sz="quarter" idx="4"/>
          </p:nvPr>
        </p:nvSpPr>
        <p:spPr>
          <a:xfrm>
            <a:off x="8305800" y="242888"/>
            <a:ext cx="554038" cy="365125"/>
          </a:xfrm>
          <a:prstGeom prst="rect">
            <a:avLst/>
          </a:prstGeom>
        </p:spPr>
        <p:txBody>
          <a:bodyPr vert="horz" wrap="square" lIns="91440" tIns="45720" rIns="91440" bIns="45720" numCol="1" anchor="ctr" anchorCtr="0" compatLnSpc="1">
            <a:prstTxWarp prst="textNoShape">
              <a:avLst/>
            </a:prstTxWarp>
          </a:bodyPr>
          <a:lstStyle>
            <a:lvl1pPr algn="r">
              <a:defRPr sz="1400">
                <a:solidFill>
                  <a:schemeClr val="bg1"/>
                </a:solidFill>
                <a:latin typeface="Rockwell" charset="0"/>
                <a:ea typeface="ＭＳ Ｐゴシック" charset="-128"/>
                <a:cs typeface="+mn-cs"/>
              </a:defRPr>
            </a:lvl1pPr>
          </a:lstStyle>
          <a:p>
            <a:pPr>
              <a:defRPr/>
            </a:pPr>
            <a:fld id="{B74E7581-4C5C-4FD5-8A96-AFA6B4E89DC1}" type="slidenum">
              <a:rPr lang="en-US"/>
              <a:pPr>
                <a:defRPr/>
              </a:pPr>
              <a:t>‹#›</a:t>
            </a:fld>
            <a:endParaRPr lang="en-US" dirty="0"/>
          </a:p>
        </p:txBody>
      </p:sp>
    </p:spTree>
  </p:cSld>
  <p:clrMap bg1="lt1" tx1="dk1" bg2="lt2" tx2="dk2" accent1="accent1" accent2="accent2" accent3="accent3" accent4="accent4" accent5="accent5" accent6="accent6" hlink="hlink" folHlink="folHlink"/>
  <p:sldLayoutIdLst>
    <p:sldLayoutId id="2147483708" r:id="rId1"/>
    <p:sldLayoutId id="2147483709" r:id="rId2"/>
    <p:sldLayoutId id="2147483710" r:id="rId3"/>
    <p:sldLayoutId id="2147483711" r:id="rId4"/>
    <p:sldLayoutId id="2147483712" r:id="rId5"/>
    <p:sldLayoutId id="2147483713" r:id="rId6"/>
    <p:sldLayoutId id="2147483714" r:id="rId7"/>
    <p:sldLayoutId id="2147483715" r:id="rId8"/>
    <p:sldLayoutId id="2147483716" r:id="rId9"/>
    <p:sldLayoutId id="2147483717" r:id="rId10"/>
  </p:sldLayoutIdLst>
  <p:timing>
    <p:tnLst>
      <p:par>
        <p:cTn id="1" dur="indefinite" restart="never" nodeType="tmRoot"/>
      </p:par>
    </p:tnLst>
  </p:timing>
  <p:hf sldNum="0" hdr="0" ftr="0" dt="0"/>
  <p:txStyles>
    <p:titleStyle>
      <a:lvl1pPr algn="l" rtl="0" eaLnBrk="0" fontAlgn="base" hangingPunct="0">
        <a:spcBef>
          <a:spcPct val="0"/>
        </a:spcBef>
        <a:spcAft>
          <a:spcPct val="0"/>
        </a:spcAft>
        <a:defRPr sz="3600" kern="1200">
          <a:solidFill>
            <a:schemeClr val="accent1"/>
          </a:solidFill>
          <a:latin typeface="+mj-lt"/>
          <a:ea typeface="ＭＳ Ｐゴシック" charset="-128"/>
          <a:cs typeface="+mj-cs"/>
        </a:defRPr>
      </a:lvl1pPr>
      <a:lvl2pPr algn="l" rtl="0" eaLnBrk="0" fontAlgn="base" hangingPunct="0">
        <a:spcBef>
          <a:spcPct val="0"/>
        </a:spcBef>
        <a:spcAft>
          <a:spcPct val="0"/>
        </a:spcAft>
        <a:defRPr sz="3600">
          <a:solidFill>
            <a:schemeClr val="accent1"/>
          </a:solidFill>
          <a:latin typeface="Rockwell" charset="0"/>
          <a:ea typeface="ＭＳ Ｐゴシック" charset="-128"/>
        </a:defRPr>
      </a:lvl2pPr>
      <a:lvl3pPr algn="l" rtl="0" eaLnBrk="0" fontAlgn="base" hangingPunct="0">
        <a:spcBef>
          <a:spcPct val="0"/>
        </a:spcBef>
        <a:spcAft>
          <a:spcPct val="0"/>
        </a:spcAft>
        <a:defRPr sz="3600">
          <a:solidFill>
            <a:schemeClr val="accent1"/>
          </a:solidFill>
          <a:latin typeface="Rockwell" charset="0"/>
          <a:ea typeface="ＭＳ Ｐゴシック" charset="-128"/>
        </a:defRPr>
      </a:lvl3pPr>
      <a:lvl4pPr algn="l" rtl="0" eaLnBrk="0" fontAlgn="base" hangingPunct="0">
        <a:spcBef>
          <a:spcPct val="0"/>
        </a:spcBef>
        <a:spcAft>
          <a:spcPct val="0"/>
        </a:spcAft>
        <a:defRPr sz="3600">
          <a:solidFill>
            <a:schemeClr val="accent1"/>
          </a:solidFill>
          <a:latin typeface="Rockwell" charset="0"/>
          <a:ea typeface="ＭＳ Ｐゴシック" charset="-128"/>
        </a:defRPr>
      </a:lvl4pPr>
      <a:lvl5pPr algn="l" rtl="0" eaLnBrk="0" fontAlgn="base" hangingPunct="0">
        <a:spcBef>
          <a:spcPct val="0"/>
        </a:spcBef>
        <a:spcAft>
          <a:spcPct val="0"/>
        </a:spcAft>
        <a:defRPr sz="3600">
          <a:solidFill>
            <a:schemeClr val="accent1"/>
          </a:solidFill>
          <a:latin typeface="Rockwell" charset="0"/>
          <a:ea typeface="ＭＳ Ｐゴシック" charset="-128"/>
        </a:defRPr>
      </a:lvl5pPr>
      <a:lvl6pPr marL="457200" algn="l" rtl="0" fontAlgn="base">
        <a:spcBef>
          <a:spcPct val="0"/>
        </a:spcBef>
        <a:spcAft>
          <a:spcPct val="0"/>
        </a:spcAft>
        <a:defRPr sz="3600">
          <a:solidFill>
            <a:schemeClr val="accent1"/>
          </a:solidFill>
          <a:latin typeface="Rockwell" charset="0"/>
          <a:ea typeface="ＭＳ Ｐゴシック" charset="-128"/>
        </a:defRPr>
      </a:lvl6pPr>
      <a:lvl7pPr marL="914400" algn="l" rtl="0" fontAlgn="base">
        <a:spcBef>
          <a:spcPct val="0"/>
        </a:spcBef>
        <a:spcAft>
          <a:spcPct val="0"/>
        </a:spcAft>
        <a:defRPr sz="3600">
          <a:solidFill>
            <a:schemeClr val="accent1"/>
          </a:solidFill>
          <a:latin typeface="Rockwell" charset="0"/>
          <a:ea typeface="ＭＳ Ｐゴシック" charset="-128"/>
        </a:defRPr>
      </a:lvl7pPr>
      <a:lvl8pPr marL="1371600" algn="l" rtl="0" fontAlgn="base">
        <a:spcBef>
          <a:spcPct val="0"/>
        </a:spcBef>
        <a:spcAft>
          <a:spcPct val="0"/>
        </a:spcAft>
        <a:defRPr sz="3600">
          <a:solidFill>
            <a:schemeClr val="accent1"/>
          </a:solidFill>
          <a:latin typeface="Rockwell" charset="0"/>
          <a:ea typeface="ＭＳ Ｐゴシック" charset="-128"/>
        </a:defRPr>
      </a:lvl8pPr>
      <a:lvl9pPr marL="1828800" algn="l" rtl="0" fontAlgn="base">
        <a:spcBef>
          <a:spcPct val="0"/>
        </a:spcBef>
        <a:spcAft>
          <a:spcPct val="0"/>
        </a:spcAft>
        <a:defRPr sz="3600">
          <a:solidFill>
            <a:schemeClr val="accent1"/>
          </a:solidFill>
          <a:latin typeface="Rockwell" charset="0"/>
          <a:ea typeface="ＭＳ Ｐゴシック" charset="-128"/>
        </a:defRPr>
      </a:lvl9pPr>
    </p:titleStyle>
    <p:bodyStyle>
      <a:lvl1pPr marL="228600" indent="-228600" algn="l" rtl="0" eaLnBrk="0" fontAlgn="base" hangingPunct="0">
        <a:spcBef>
          <a:spcPts val="2000"/>
        </a:spcBef>
        <a:spcAft>
          <a:spcPct val="0"/>
        </a:spcAft>
        <a:buClr>
          <a:schemeClr val="accent1"/>
        </a:buClr>
        <a:buSzPct val="75000"/>
        <a:buFont typeface="Wingdings" pitchFamily="2" charset="2"/>
        <a:buChar char="n"/>
        <a:defRPr sz="2000" kern="1200">
          <a:solidFill>
            <a:srgbClr val="595959"/>
          </a:solidFill>
          <a:latin typeface="+mn-lt"/>
          <a:ea typeface="ＭＳ Ｐゴシック" charset="-128"/>
          <a:cs typeface="+mn-cs"/>
        </a:defRPr>
      </a:lvl1pPr>
      <a:lvl2pPr marL="457200" indent="-228600" algn="l" rtl="0" eaLnBrk="0" fontAlgn="base" hangingPunct="0">
        <a:spcBef>
          <a:spcPts val="600"/>
        </a:spcBef>
        <a:spcAft>
          <a:spcPct val="0"/>
        </a:spcAft>
        <a:buClr>
          <a:srgbClr val="7EC3D4"/>
        </a:buClr>
        <a:buSzPct val="75000"/>
        <a:buFont typeface="Wingdings" pitchFamily="2" charset="2"/>
        <a:buChar char="n"/>
        <a:defRPr kern="1200">
          <a:solidFill>
            <a:srgbClr val="595959"/>
          </a:solidFill>
          <a:latin typeface="+mn-lt"/>
          <a:ea typeface="ＭＳ Ｐゴシック" charset="-128"/>
          <a:cs typeface="+mn-cs"/>
        </a:defRPr>
      </a:lvl2pPr>
      <a:lvl3pPr marL="685800" indent="-228600" algn="l" rtl="0" eaLnBrk="0" fontAlgn="base" hangingPunct="0">
        <a:spcBef>
          <a:spcPts val="600"/>
        </a:spcBef>
        <a:spcAft>
          <a:spcPct val="0"/>
        </a:spcAft>
        <a:buClr>
          <a:schemeClr val="accent1"/>
        </a:buClr>
        <a:buSzPct val="75000"/>
        <a:buFont typeface="Wingdings" pitchFamily="2" charset="2"/>
        <a:buChar char="n"/>
        <a:defRPr kern="1200">
          <a:solidFill>
            <a:srgbClr val="595959"/>
          </a:solidFill>
          <a:latin typeface="+mn-lt"/>
          <a:ea typeface="ＭＳ Ｐゴシック" charset="-128"/>
          <a:cs typeface="+mn-cs"/>
        </a:defRPr>
      </a:lvl3pPr>
      <a:lvl4pPr marL="914400" indent="-228600" algn="l" rtl="0" eaLnBrk="0" fontAlgn="base" hangingPunct="0">
        <a:spcBef>
          <a:spcPts val="600"/>
        </a:spcBef>
        <a:spcAft>
          <a:spcPct val="0"/>
        </a:spcAft>
        <a:buClr>
          <a:srgbClr val="7EC3D4"/>
        </a:buClr>
        <a:buSzPct val="75000"/>
        <a:buFont typeface="Wingdings" pitchFamily="2" charset="2"/>
        <a:buChar char="n"/>
        <a:defRPr kern="1200">
          <a:solidFill>
            <a:srgbClr val="595959"/>
          </a:solidFill>
          <a:latin typeface="+mn-lt"/>
          <a:ea typeface="ＭＳ Ｐゴシック" charset="-128"/>
          <a:cs typeface="+mn-cs"/>
        </a:defRPr>
      </a:lvl4pPr>
      <a:lvl5pPr marL="1143000" indent="-228600" algn="l" rtl="0" eaLnBrk="0" fontAlgn="base" hangingPunct="0">
        <a:spcBef>
          <a:spcPts val="600"/>
        </a:spcBef>
        <a:spcAft>
          <a:spcPct val="0"/>
        </a:spcAft>
        <a:buClr>
          <a:schemeClr val="accent1"/>
        </a:buClr>
        <a:buSzPct val="75000"/>
        <a:buFont typeface="Wingdings" pitchFamily="2" charset="2"/>
        <a:buChar char="n"/>
        <a:defRPr kern="1200">
          <a:solidFill>
            <a:srgbClr val="595959"/>
          </a:solidFill>
          <a:latin typeface="+mn-lt"/>
          <a:ea typeface="ＭＳ Ｐゴシック" charset="-128"/>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9.xml"/><Relationship Id="rId4" Type="http://schemas.openxmlformats.org/officeDocument/2006/relationships/image" Target="../media/image4.jpeg"/></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xml"/><Relationship Id="rId1" Type="http://schemas.openxmlformats.org/officeDocument/2006/relationships/slideLayout" Target="../slideLayouts/slideLayout9.xml"/><Relationship Id="rId4" Type="http://schemas.openxmlformats.org/officeDocument/2006/relationships/image" Target="../media/image4.jpeg"/></Relationships>
</file>

<file path=ppt/slides/_rels/slide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xml"/><Relationship Id="rId1" Type="http://schemas.openxmlformats.org/officeDocument/2006/relationships/slideLayout" Target="../slideLayouts/slideLayout9.xml"/><Relationship Id="rId4" Type="http://schemas.openxmlformats.org/officeDocument/2006/relationships/image" Target="../media/image4.jpeg"/></Relationships>
</file>

<file path=ppt/slides/_rels/slide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4.xml"/><Relationship Id="rId1" Type="http://schemas.openxmlformats.org/officeDocument/2006/relationships/slideLayout" Target="../slideLayouts/slideLayout9.xml"/><Relationship Id="rId4" Type="http://schemas.openxmlformats.org/officeDocument/2006/relationships/image" Target="../media/image4.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a:xfrm>
            <a:off x="379413" y="493713"/>
            <a:ext cx="6181725" cy="350348"/>
          </a:xfrm>
        </p:spPr>
        <p:txBody>
          <a:bodyPr>
            <a:normAutofit fontScale="90000"/>
          </a:bodyPr>
          <a:lstStyle/>
          <a:p>
            <a:pPr eaLnBrk="1" hangingPunct="1"/>
            <a:r>
              <a:rPr lang="en-US" dirty="0" smtClean="0">
                <a:ea typeface="ＭＳ Ｐゴシック" pitchFamily="34" charset="-128"/>
              </a:rPr>
              <a:t>Assessments</a:t>
            </a:r>
          </a:p>
        </p:txBody>
      </p:sp>
      <p:sp>
        <p:nvSpPr>
          <p:cNvPr id="14339" name="Text Placeholder 2"/>
          <p:cNvSpPr>
            <a:spLocks noGrp="1"/>
          </p:cNvSpPr>
          <p:nvPr>
            <p:ph type="body" sz="half" idx="2"/>
          </p:nvPr>
        </p:nvSpPr>
        <p:spPr>
          <a:xfrm>
            <a:off x="0" y="844062"/>
            <a:ext cx="6561138" cy="7634919"/>
          </a:xfrm>
        </p:spPr>
        <p:txBody>
          <a:bodyPr/>
          <a:lstStyle/>
          <a:p>
            <a:pPr lvl="1" eaLnBrk="1" hangingPunct="1"/>
            <a:r>
              <a:rPr lang="en-US" sz="1800" u="sng" dirty="0" smtClean="0">
                <a:solidFill>
                  <a:schemeClr val="bg1"/>
                </a:solidFill>
                <a:ea typeface="ＭＳ Ｐゴシック" pitchFamily="34" charset="-128"/>
              </a:rPr>
              <a:t>Diagnostic Testing</a:t>
            </a:r>
          </a:p>
          <a:p>
            <a:pPr lvl="1" eaLnBrk="1" hangingPunct="1"/>
            <a:r>
              <a:rPr lang="en-US" sz="1600" dirty="0" smtClean="0">
                <a:solidFill>
                  <a:schemeClr val="bg1"/>
                </a:solidFill>
                <a:ea typeface="ＭＳ Ｐゴシック" pitchFamily="34" charset="-128"/>
              </a:rPr>
              <a:t>This is a short test to determine the learner’s level of computer knowledge prior to taking the class. It will be a computerized assessment of their technical skills such as typing, email, and computer navigation. Sample instrument questions on the test could include: </a:t>
            </a:r>
          </a:p>
          <a:p>
            <a:pPr lvl="1" eaLnBrk="1" hangingPunct="1"/>
            <a:r>
              <a:rPr lang="en-US" sz="1600" dirty="0" smtClean="0">
                <a:solidFill>
                  <a:schemeClr val="bg1"/>
                </a:solidFill>
                <a:ea typeface="ＭＳ Ｐゴシック" pitchFamily="34" charset="-128"/>
              </a:rPr>
              <a:t>“Can the learner navigate to the email program?</a:t>
            </a:r>
          </a:p>
          <a:p>
            <a:pPr lvl="1" eaLnBrk="1" hangingPunct="1"/>
            <a:r>
              <a:rPr lang="en-US" sz="1600" dirty="0" smtClean="0">
                <a:solidFill>
                  <a:schemeClr val="bg1"/>
                </a:solidFill>
                <a:ea typeface="ＭＳ Ｐゴシック" pitchFamily="34" charset="-128"/>
              </a:rPr>
              <a:t>“Did the learner use spell check to ensure accuracy?”</a:t>
            </a:r>
          </a:p>
          <a:p>
            <a:pPr lvl="1" eaLnBrk="1" hangingPunct="1"/>
            <a:r>
              <a:rPr lang="en-US" sz="1600" dirty="0" smtClean="0">
                <a:solidFill>
                  <a:schemeClr val="bg1"/>
                </a:solidFill>
                <a:ea typeface="ＭＳ Ｐゴシック" pitchFamily="34" charset="-128"/>
              </a:rPr>
              <a:t>“Did the learner save Excel documents appropriately?”</a:t>
            </a:r>
          </a:p>
          <a:p>
            <a:pPr lvl="1" eaLnBrk="1" hangingPunct="1"/>
            <a:endParaRPr lang="en-US" sz="1600" dirty="0" smtClean="0">
              <a:solidFill>
                <a:schemeClr val="bg1"/>
              </a:solidFill>
              <a:ea typeface="ＭＳ Ｐゴシック" pitchFamily="34" charset="-128"/>
            </a:endParaRPr>
          </a:p>
          <a:p>
            <a:pPr lvl="1" eaLnBrk="1" hangingPunct="1"/>
            <a:r>
              <a:rPr lang="en-US" sz="1800" u="sng" dirty="0" smtClean="0">
                <a:solidFill>
                  <a:schemeClr val="bg1"/>
                </a:solidFill>
                <a:ea typeface="ＭＳ Ｐゴシック" pitchFamily="34" charset="-128"/>
              </a:rPr>
              <a:t>Performance Assessment</a:t>
            </a:r>
          </a:p>
          <a:p>
            <a:pPr lvl="1" eaLnBrk="1" hangingPunct="1"/>
            <a:r>
              <a:rPr lang="en-US" sz="1600" dirty="0" smtClean="0">
                <a:solidFill>
                  <a:schemeClr val="bg1"/>
                </a:solidFill>
              </a:rPr>
              <a:t>Using example data provided, the learner will enter data into the excel database which will be reviewed by instructor for accuracy. </a:t>
            </a:r>
          </a:p>
          <a:p>
            <a:pPr lvl="1" eaLnBrk="1" hangingPunct="1"/>
            <a:r>
              <a:rPr lang="en-US" sz="1600" dirty="0" smtClean="0">
                <a:solidFill>
                  <a:schemeClr val="bg1"/>
                </a:solidFill>
              </a:rPr>
              <a:t>Assessment content examples would include observing the learner entering data into correct fields and reviewing for accuracy.  The instructor will use a checklist during the performance to determine the learner’s accuracy</a:t>
            </a:r>
            <a:br>
              <a:rPr lang="en-US" sz="1600" dirty="0" smtClean="0">
                <a:solidFill>
                  <a:schemeClr val="bg1"/>
                </a:solidFill>
              </a:rPr>
            </a:br>
            <a:endParaRPr lang="en-US" sz="1600" dirty="0" smtClean="0">
              <a:solidFill>
                <a:schemeClr val="bg1"/>
              </a:solidFill>
              <a:ea typeface="ＭＳ Ｐゴシック" pitchFamily="34" charset="-128"/>
            </a:endParaRPr>
          </a:p>
          <a:p>
            <a:pPr lvl="1" eaLnBrk="1" hangingPunct="1">
              <a:buFont typeface="Arial" pitchFamily="34" charset="0"/>
              <a:buChar char="•"/>
            </a:pPr>
            <a:endParaRPr lang="en-US" sz="1800" dirty="0" smtClean="0">
              <a:solidFill>
                <a:schemeClr val="bg1"/>
              </a:solidFill>
              <a:ea typeface="ＭＳ Ｐゴシック" pitchFamily="34" charset="-128"/>
            </a:endParaRPr>
          </a:p>
          <a:p>
            <a:pPr lvl="1" eaLnBrk="1" hangingPunct="1"/>
            <a:endParaRPr lang="en-US" sz="2400" dirty="0" smtClean="0">
              <a:solidFill>
                <a:schemeClr val="bg1"/>
              </a:solidFill>
              <a:ea typeface="ＭＳ Ｐゴシック" pitchFamily="34" charset="-128"/>
            </a:endParaRPr>
          </a:p>
          <a:p>
            <a:pPr lvl="1" eaLnBrk="1" hangingPunct="1"/>
            <a:endParaRPr lang="en-US" sz="2400" dirty="0" smtClean="0">
              <a:solidFill>
                <a:schemeClr val="bg1"/>
              </a:solidFill>
              <a:ea typeface="ＭＳ Ｐゴシック" pitchFamily="34" charset="-128"/>
            </a:endParaRPr>
          </a:p>
          <a:p>
            <a:pPr lvl="1" eaLnBrk="1" hangingPunct="1"/>
            <a:endParaRPr lang="en-US" sz="2400" dirty="0" smtClean="0">
              <a:solidFill>
                <a:schemeClr val="bg1"/>
              </a:solidFill>
              <a:ea typeface="ＭＳ Ｐゴシック" pitchFamily="34" charset="-128"/>
            </a:endParaRPr>
          </a:p>
          <a:p>
            <a:pPr lvl="1" eaLnBrk="1" hangingPunct="1"/>
            <a:r>
              <a:rPr lang="en-US" sz="2400" dirty="0" smtClean="0">
                <a:solidFill>
                  <a:schemeClr val="bg1"/>
                </a:solidFill>
                <a:ea typeface="ＭＳ Ｐゴシック" pitchFamily="34" charset="-128"/>
              </a:rPr>
              <a:t>1. </a:t>
            </a:r>
            <a:r>
              <a:rPr lang="en-US" sz="1400" dirty="0" smtClean="0">
                <a:solidFill>
                  <a:schemeClr val="bg1"/>
                </a:solidFill>
                <a:ea typeface="ＭＳ Ｐゴシック" pitchFamily="34" charset="-128"/>
              </a:rPr>
              <a:t>Learner will respond to 100% of patron emails within 24 hours of receipt.  </a:t>
            </a:r>
            <a:endParaRPr lang="en-US" dirty="0" smtClean="0">
              <a:solidFill>
                <a:schemeClr val="bg1"/>
              </a:solidFill>
              <a:ea typeface="ＭＳ Ｐゴシック" pitchFamily="34" charset="-128"/>
            </a:endParaRPr>
          </a:p>
          <a:p>
            <a:pPr lvl="1" eaLnBrk="1" hangingPunct="1"/>
            <a:r>
              <a:rPr lang="en-US" dirty="0" smtClean="0">
                <a:solidFill>
                  <a:schemeClr val="bg1"/>
                </a:solidFill>
                <a:ea typeface="ＭＳ Ｐゴシック" pitchFamily="34" charset="-128"/>
              </a:rPr>
              <a:t>	Learner will demonstrate the ability to type at a minimum of 30 wpm 	with 95% accuracy</a:t>
            </a:r>
            <a:r>
              <a:rPr lang="en-US" sz="1000" dirty="0" smtClean="0">
                <a:solidFill>
                  <a:schemeClr val="bg1"/>
                </a:solidFill>
                <a:ea typeface="ＭＳ Ｐゴシック" pitchFamily="34" charset="-128"/>
              </a:rPr>
              <a:t/>
            </a:r>
            <a:br>
              <a:rPr lang="en-US" sz="1000" dirty="0" smtClean="0">
                <a:solidFill>
                  <a:schemeClr val="bg1"/>
                </a:solidFill>
                <a:ea typeface="ＭＳ Ｐゴシック" pitchFamily="34" charset="-128"/>
              </a:rPr>
            </a:br>
            <a:r>
              <a:rPr lang="en-US" sz="1000" dirty="0" smtClean="0">
                <a:solidFill>
                  <a:schemeClr val="bg1"/>
                </a:solidFill>
                <a:ea typeface="ＭＳ Ｐゴシック" pitchFamily="34" charset="-128"/>
              </a:rPr>
              <a:t/>
            </a:r>
            <a:br>
              <a:rPr lang="en-US" sz="1000" dirty="0" smtClean="0">
                <a:solidFill>
                  <a:schemeClr val="bg1"/>
                </a:solidFill>
                <a:ea typeface="ＭＳ Ｐゴシック" pitchFamily="34" charset="-128"/>
              </a:rPr>
            </a:br>
            <a:r>
              <a:rPr lang="en-US" sz="1000" dirty="0" smtClean="0">
                <a:solidFill>
                  <a:schemeClr val="bg1"/>
                </a:solidFill>
                <a:ea typeface="ＭＳ Ｐゴシック" pitchFamily="34" charset="-128"/>
              </a:rPr>
              <a:t>	 </a:t>
            </a:r>
            <a:r>
              <a:rPr lang="en-US" dirty="0" smtClean="0">
                <a:solidFill>
                  <a:schemeClr val="bg1"/>
                </a:solidFill>
                <a:ea typeface="ＭＳ Ｐゴシック" pitchFamily="34" charset="-128"/>
              </a:rPr>
              <a:t>When provided with a job aid (example text), learner will respond in a 	 professional manner every time</a:t>
            </a:r>
            <a:r>
              <a:rPr lang="en-US" sz="1000" dirty="0" smtClean="0">
                <a:solidFill>
                  <a:schemeClr val="bg1"/>
                </a:solidFill>
                <a:ea typeface="ＭＳ Ｐゴシック" pitchFamily="34" charset="-128"/>
              </a:rPr>
              <a:t>.</a:t>
            </a:r>
            <a:endParaRPr lang="en-US" dirty="0" smtClean="0">
              <a:solidFill>
                <a:schemeClr val="bg1"/>
              </a:solidFill>
              <a:ea typeface="ＭＳ Ｐゴシック" pitchFamily="34" charset="-128"/>
            </a:endParaRPr>
          </a:p>
          <a:p>
            <a:pPr lvl="1" eaLnBrk="1" hangingPunct="1"/>
            <a:r>
              <a:rPr lang="en-US" dirty="0" smtClean="0">
                <a:solidFill>
                  <a:schemeClr val="bg1"/>
                </a:solidFill>
                <a:ea typeface="ＭＳ Ｐゴシック" pitchFamily="34" charset="-128"/>
              </a:rPr>
              <a:t> </a:t>
            </a:r>
            <a:r>
              <a:rPr lang="en-US" sz="2400" dirty="0" smtClean="0">
                <a:solidFill>
                  <a:schemeClr val="bg1"/>
                </a:solidFill>
                <a:ea typeface="ＭＳ Ｐゴシック" pitchFamily="34" charset="-128"/>
              </a:rPr>
              <a:t>2. </a:t>
            </a:r>
            <a:r>
              <a:rPr lang="en-US" sz="1400" dirty="0" smtClean="0">
                <a:solidFill>
                  <a:schemeClr val="bg1"/>
                </a:solidFill>
                <a:ea typeface="ＭＳ Ｐゴシック" pitchFamily="34" charset="-128"/>
              </a:rPr>
              <a:t>When provided with a job aid (example entries), learner will demonstrate proficiency in recording patron donations with 100% accuracy in the museum Excel database program.</a:t>
            </a:r>
          </a:p>
          <a:p>
            <a:pPr lvl="1" eaLnBrk="1" hangingPunct="1"/>
            <a:endParaRPr lang="en-US" sz="1400" dirty="0" smtClean="0">
              <a:solidFill>
                <a:schemeClr val="bg1"/>
              </a:solidFill>
              <a:ea typeface="ＭＳ Ｐゴシック" pitchFamily="34" charset="-128"/>
            </a:endParaRPr>
          </a:p>
          <a:p>
            <a:pPr lvl="1" algn="ctr" eaLnBrk="1" hangingPunct="1"/>
            <a:endParaRPr lang="en-US" dirty="0" smtClean="0">
              <a:solidFill>
                <a:schemeClr val="bg1"/>
              </a:solidFill>
              <a:ea typeface="ＭＳ Ｐゴシック" pitchFamily="34" charset="-128"/>
            </a:endParaRPr>
          </a:p>
          <a:p>
            <a:pPr lvl="1" eaLnBrk="1" hangingPunct="1"/>
            <a:r>
              <a:rPr lang="en-US" sz="1400" dirty="0" smtClean="0">
                <a:solidFill>
                  <a:schemeClr val="tx1"/>
                </a:solidFill>
                <a:ea typeface="ＭＳ Ｐゴシック" pitchFamily="34" charset="-128"/>
              </a:rPr>
              <a:t>	</a:t>
            </a:r>
          </a:p>
          <a:p>
            <a:pPr lvl="2" eaLnBrk="1" hangingPunct="1">
              <a:buFont typeface="Arial" charset="0"/>
              <a:buChar char="•"/>
            </a:pPr>
            <a:r>
              <a:rPr lang="en-US" dirty="0" smtClean="0">
                <a:solidFill>
                  <a:schemeClr val="tx1"/>
                </a:solidFill>
                <a:ea typeface="ＭＳ Ｐゴシック" pitchFamily="34" charset="-128"/>
              </a:rPr>
              <a:t>       </a:t>
            </a:r>
          </a:p>
          <a:p>
            <a:pPr lvl="2" eaLnBrk="1" hangingPunct="1">
              <a:buFont typeface="Arial" charset="0"/>
              <a:buChar char="•"/>
            </a:pPr>
            <a:r>
              <a:rPr lang="en-US" dirty="0" smtClean="0">
                <a:solidFill>
                  <a:schemeClr val="tx1"/>
                </a:solidFill>
                <a:ea typeface="ＭＳ Ｐゴシック" pitchFamily="34" charset="-128"/>
              </a:rPr>
              <a:t>     </a:t>
            </a:r>
          </a:p>
          <a:p>
            <a:pPr eaLnBrk="1" hangingPunct="1"/>
            <a:endParaRPr lang="en-US" dirty="0" smtClean="0">
              <a:solidFill>
                <a:schemeClr val="tx1"/>
              </a:solidFill>
              <a:ea typeface="ＭＳ Ｐゴシック" pitchFamily="34" charset="-128"/>
            </a:endParaRPr>
          </a:p>
        </p:txBody>
      </p:sp>
      <p:pic>
        <p:nvPicPr>
          <p:cNvPr id="14340" name="Picture Placeholder 5" descr="iStock_000005379280Small.jpg"/>
          <p:cNvPicPr>
            <a:picLocks noGrp="1" noChangeAspect="1"/>
          </p:cNvPicPr>
          <p:nvPr>
            <p:ph type="pic" sz="quarter" idx="13"/>
          </p:nvPr>
        </p:nvPicPr>
        <p:blipFill>
          <a:blip r:embed="rId3"/>
          <a:srcRect r="33922"/>
          <a:stretch>
            <a:fillRect/>
          </a:stretch>
        </p:blipFill>
        <p:spPr>
          <a:xfrm>
            <a:off x="6802438" y="2403475"/>
            <a:ext cx="2036762" cy="2051050"/>
          </a:xfrm>
        </p:spPr>
      </p:pic>
      <p:pic>
        <p:nvPicPr>
          <p:cNvPr id="14341" name="Picture Placeholder 6" descr="iStock_000012072467Small.jpg"/>
          <p:cNvPicPr>
            <a:picLocks noGrp="1" noChangeAspect="1"/>
          </p:cNvPicPr>
          <p:nvPr>
            <p:ph type="pic" sz="quarter" idx="14"/>
          </p:nvPr>
        </p:nvPicPr>
        <p:blipFill>
          <a:blip r:embed="rId4"/>
          <a:srcRect r="31943"/>
          <a:stretch>
            <a:fillRect/>
          </a:stretch>
        </p:blipFill>
        <p:spPr>
          <a:xfrm>
            <a:off x="6802438" y="4565650"/>
            <a:ext cx="2060575" cy="2016125"/>
          </a:xfrm>
        </p:spPr>
      </p:pic>
      <p:sp>
        <p:nvSpPr>
          <p:cNvPr id="14342" name="TextBox 5"/>
          <p:cNvSpPr txBox="1">
            <a:spLocks noChangeArrowheads="1"/>
          </p:cNvSpPr>
          <p:nvPr/>
        </p:nvSpPr>
        <p:spPr bwMode="auto">
          <a:xfrm>
            <a:off x="6802438" y="493713"/>
            <a:ext cx="2036762" cy="1876425"/>
          </a:xfrm>
          <a:prstGeom prst="rect">
            <a:avLst/>
          </a:prstGeom>
          <a:noFill/>
          <a:ln w="9525">
            <a:noFill/>
            <a:miter lim="800000"/>
            <a:headEnd/>
            <a:tailEnd/>
          </a:ln>
        </p:spPr>
        <p:txBody>
          <a:bodyPr>
            <a:spAutoFit/>
          </a:bodyPr>
          <a:lstStyle/>
          <a:p>
            <a:pPr marL="0" lvl="1"/>
            <a:r>
              <a:rPr lang="en-US" sz="1400" dirty="0">
                <a:solidFill>
                  <a:schemeClr val="bg1"/>
                </a:solidFill>
              </a:rPr>
              <a:t>Goal:  Volunteers will be able to operate museum computer systems to include museum email and Excel database program.</a:t>
            </a:r>
          </a:p>
          <a:p>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a:xfrm>
            <a:off x="381000" y="662494"/>
            <a:ext cx="6181725" cy="337560"/>
          </a:xfrm>
        </p:spPr>
        <p:txBody>
          <a:bodyPr>
            <a:normAutofit fontScale="90000"/>
          </a:bodyPr>
          <a:lstStyle/>
          <a:p>
            <a:pPr eaLnBrk="1" hangingPunct="1"/>
            <a:r>
              <a:rPr lang="en-US" dirty="0" smtClean="0">
                <a:ea typeface="ＭＳ Ｐゴシック" pitchFamily="34" charset="-128"/>
              </a:rPr>
              <a:t>Assessments</a:t>
            </a:r>
          </a:p>
        </p:txBody>
      </p:sp>
      <p:sp>
        <p:nvSpPr>
          <p:cNvPr id="15363" name="Text Placeholder 2"/>
          <p:cNvSpPr>
            <a:spLocks noGrp="1"/>
          </p:cNvSpPr>
          <p:nvPr>
            <p:ph type="body" sz="half" idx="2"/>
          </p:nvPr>
        </p:nvSpPr>
        <p:spPr>
          <a:xfrm>
            <a:off x="381000" y="1246909"/>
            <a:ext cx="6180138" cy="4879254"/>
          </a:xfrm>
        </p:spPr>
        <p:txBody>
          <a:bodyPr/>
          <a:lstStyle/>
          <a:p>
            <a:pPr eaLnBrk="1" hangingPunct="1"/>
            <a:r>
              <a:rPr lang="en-US" sz="1800" u="sng" dirty="0" smtClean="0"/>
              <a:t>Pencil &amp; Paper Assessment</a:t>
            </a:r>
          </a:p>
          <a:p>
            <a:pPr eaLnBrk="1" hangingPunct="1"/>
            <a:r>
              <a:rPr lang="en-US" sz="1600" dirty="0" smtClean="0"/>
              <a:t>This assessment will show that the learners can accurately identify artists and their paintings.  </a:t>
            </a:r>
          </a:p>
          <a:p>
            <a:pPr eaLnBrk="1" hangingPunct="1"/>
            <a:r>
              <a:rPr lang="en-US" sz="1600" dirty="0" smtClean="0"/>
              <a:t>The learner will complete a 20 question quiz requiring them to match specific artists with their paintings and exhibits. </a:t>
            </a:r>
          </a:p>
          <a:p>
            <a:pPr eaLnBrk="1" hangingPunct="1"/>
            <a:r>
              <a:rPr lang="en-US" sz="1600" b="1" dirty="0" smtClean="0"/>
              <a:t>Sample Quiz</a:t>
            </a:r>
            <a:r>
              <a:rPr lang="en-US" sz="1600" dirty="0" smtClean="0"/>
              <a:t>:  The sample quiz would have 20 pictures of artwork and 20 artists' names. The learner will be able to match each artist to their specific artwork. Learners will fill in the blank next to artwork from the list of artists' names.</a:t>
            </a:r>
            <a:br>
              <a:rPr lang="en-US" sz="1600" dirty="0" smtClean="0"/>
            </a:br>
            <a:endParaRPr lang="en-US" sz="1600" dirty="0" smtClean="0">
              <a:solidFill>
                <a:schemeClr val="tx1"/>
              </a:solidFill>
              <a:ea typeface="ＭＳ Ｐゴシック" pitchFamily="34" charset="-128"/>
            </a:endParaRPr>
          </a:p>
        </p:txBody>
      </p:sp>
      <p:pic>
        <p:nvPicPr>
          <p:cNvPr id="15364" name="Picture Placeholder 5" descr="iStock_000005379280Small.jpg"/>
          <p:cNvPicPr>
            <a:picLocks noGrp="1" noChangeAspect="1"/>
          </p:cNvPicPr>
          <p:nvPr>
            <p:ph type="pic" sz="quarter" idx="13"/>
          </p:nvPr>
        </p:nvPicPr>
        <p:blipFill>
          <a:blip r:embed="rId3"/>
          <a:srcRect r="33922"/>
          <a:stretch>
            <a:fillRect/>
          </a:stretch>
        </p:blipFill>
        <p:spPr>
          <a:xfrm>
            <a:off x="6802438" y="2403475"/>
            <a:ext cx="2036762" cy="2051050"/>
          </a:xfrm>
        </p:spPr>
      </p:pic>
      <p:pic>
        <p:nvPicPr>
          <p:cNvPr id="15365" name="Picture Placeholder 6" descr="iStock_000012072467Small.jpg"/>
          <p:cNvPicPr>
            <a:picLocks noGrp="1" noChangeAspect="1"/>
          </p:cNvPicPr>
          <p:nvPr>
            <p:ph type="pic" sz="quarter" idx="14"/>
          </p:nvPr>
        </p:nvPicPr>
        <p:blipFill>
          <a:blip r:embed="rId4"/>
          <a:srcRect r="31943"/>
          <a:stretch>
            <a:fillRect/>
          </a:stretch>
        </p:blipFill>
        <p:spPr>
          <a:xfrm>
            <a:off x="6802438" y="4565650"/>
            <a:ext cx="2060575" cy="2016125"/>
          </a:xfrm>
        </p:spPr>
      </p:pic>
      <p:sp>
        <p:nvSpPr>
          <p:cNvPr id="6" name="TextBox 5"/>
          <p:cNvSpPr txBox="1"/>
          <p:nvPr/>
        </p:nvSpPr>
        <p:spPr>
          <a:xfrm>
            <a:off x="6802438" y="385482"/>
            <a:ext cx="2036762" cy="1138773"/>
          </a:xfrm>
          <a:prstGeom prst="rect">
            <a:avLst/>
          </a:prstGeom>
          <a:noFill/>
        </p:spPr>
        <p:txBody>
          <a:bodyPr wrap="square" rtlCol="0">
            <a:spAutoFit/>
          </a:bodyPr>
          <a:lstStyle/>
          <a:p>
            <a:pPr algn="ctr"/>
            <a:r>
              <a:rPr lang="en-US" sz="1400" dirty="0">
                <a:solidFill>
                  <a:schemeClr val="bg1"/>
                </a:solidFill>
              </a:rPr>
              <a:t>Goal: Volunteers will lead tours of museum exhibits and respond to visitor questions.</a:t>
            </a:r>
          </a:p>
          <a:p>
            <a:pPr algn="ctr"/>
            <a:endParaRPr lang="en-US" sz="1200" dirty="0">
              <a:solidFill>
                <a:schemeClr val="bg1"/>
              </a:solidFill>
              <a:latin typeface="+mj-lt"/>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a:xfrm>
            <a:off x="381000" y="662494"/>
            <a:ext cx="6181725" cy="337560"/>
          </a:xfrm>
        </p:spPr>
        <p:txBody>
          <a:bodyPr>
            <a:normAutofit fontScale="90000"/>
          </a:bodyPr>
          <a:lstStyle/>
          <a:p>
            <a:pPr eaLnBrk="1" hangingPunct="1"/>
            <a:r>
              <a:rPr lang="en-US" dirty="0" smtClean="0">
                <a:ea typeface="ＭＳ Ｐゴシック" pitchFamily="34" charset="-128"/>
              </a:rPr>
              <a:t>Assessments</a:t>
            </a:r>
          </a:p>
        </p:txBody>
      </p:sp>
      <p:sp>
        <p:nvSpPr>
          <p:cNvPr id="15363" name="Text Placeholder 2"/>
          <p:cNvSpPr>
            <a:spLocks noGrp="1"/>
          </p:cNvSpPr>
          <p:nvPr>
            <p:ph type="body" sz="half" idx="2"/>
          </p:nvPr>
        </p:nvSpPr>
        <p:spPr>
          <a:xfrm>
            <a:off x="381000" y="1246909"/>
            <a:ext cx="6180138" cy="4879254"/>
          </a:xfrm>
        </p:spPr>
        <p:txBody>
          <a:bodyPr/>
          <a:lstStyle/>
          <a:p>
            <a:pPr eaLnBrk="1" hangingPunct="1"/>
            <a:r>
              <a:rPr lang="en-US" sz="1800" u="sng" dirty="0" smtClean="0"/>
              <a:t>Performance Assessment</a:t>
            </a:r>
          </a:p>
          <a:p>
            <a:pPr eaLnBrk="1" hangingPunct="1"/>
            <a:r>
              <a:rPr lang="en-US" sz="1600" dirty="0" smtClean="0"/>
              <a:t>This performance assessment will demonstrate the learner’s ability to interact with the people and guide the visitors systematically through the museum exhibits. It will also show how well they adapt to the group dynamics.  </a:t>
            </a:r>
          </a:p>
          <a:p>
            <a:pPr eaLnBrk="1" hangingPunct="1"/>
            <a:r>
              <a:rPr lang="en-US" sz="1600" dirty="0" smtClean="0"/>
              <a:t>The learner will work in groups to conduct tours of the museum. Each learner will take turns being the guide  for each group. </a:t>
            </a:r>
          </a:p>
          <a:p>
            <a:pPr eaLnBrk="1" hangingPunct="1"/>
            <a:r>
              <a:rPr lang="en-US" sz="1600" dirty="0" smtClean="0"/>
              <a:t>The instructor will evaluate each learner’s performance using an observation rubric and checklist of items that learners are expected to perform. </a:t>
            </a:r>
          </a:p>
          <a:p>
            <a:pPr eaLnBrk="1" hangingPunct="1"/>
            <a:r>
              <a:rPr lang="en-US" sz="1600" b="1" dirty="0" smtClean="0"/>
              <a:t>Sample checklist of questions</a:t>
            </a:r>
            <a:r>
              <a:rPr lang="en-US" sz="1600" dirty="0" smtClean="0"/>
              <a:t>:   “Did the learner greet the patron courteously and introduce themselves?”  “Did the learner answer the visitor’s question correctly during the tour?”  “Did the learner correctly identify the artwork in the exhibits?﻿”</a:t>
            </a:r>
            <a:br>
              <a:rPr lang="en-US" sz="1600" dirty="0" smtClean="0"/>
            </a:br>
            <a:r>
              <a:rPr lang="en-US" sz="1600" dirty="0" smtClean="0"/>
              <a:t> </a:t>
            </a:r>
            <a:br>
              <a:rPr lang="en-US" sz="1600" dirty="0" smtClean="0"/>
            </a:br>
            <a:endParaRPr lang="en-US" sz="1600" u="sng" dirty="0" smtClean="0"/>
          </a:p>
        </p:txBody>
      </p:sp>
      <p:pic>
        <p:nvPicPr>
          <p:cNvPr id="15364" name="Picture Placeholder 5" descr="iStock_000005379280Small.jpg"/>
          <p:cNvPicPr>
            <a:picLocks noGrp="1" noChangeAspect="1"/>
          </p:cNvPicPr>
          <p:nvPr>
            <p:ph type="pic" sz="quarter" idx="13"/>
          </p:nvPr>
        </p:nvPicPr>
        <p:blipFill>
          <a:blip r:embed="rId3"/>
          <a:srcRect r="33922"/>
          <a:stretch>
            <a:fillRect/>
          </a:stretch>
        </p:blipFill>
        <p:spPr>
          <a:xfrm>
            <a:off x="6802438" y="2403475"/>
            <a:ext cx="2036762" cy="2051050"/>
          </a:xfrm>
        </p:spPr>
      </p:pic>
      <p:pic>
        <p:nvPicPr>
          <p:cNvPr id="15365" name="Picture Placeholder 6" descr="iStock_000012072467Small.jpg"/>
          <p:cNvPicPr>
            <a:picLocks noGrp="1" noChangeAspect="1"/>
          </p:cNvPicPr>
          <p:nvPr>
            <p:ph type="pic" sz="quarter" idx="14"/>
          </p:nvPr>
        </p:nvPicPr>
        <p:blipFill>
          <a:blip r:embed="rId4"/>
          <a:srcRect r="31943"/>
          <a:stretch>
            <a:fillRect/>
          </a:stretch>
        </p:blipFill>
        <p:spPr>
          <a:xfrm>
            <a:off x="6802438" y="4565650"/>
            <a:ext cx="2060575" cy="2016125"/>
          </a:xfrm>
        </p:spPr>
      </p:pic>
      <p:sp>
        <p:nvSpPr>
          <p:cNvPr id="6" name="TextBox 5"/>
          <p:cNvSpPr txBox="1"/>
          <p:nvPr/>
        </p:nvSpPr>
        <p:spPr>
          <a:xfrm>
            <a:off x="6802438" y="385482"/>
            <a:ext cx="2036762" cy="1138773"/>
          </a:xfrm>
          <a:prstGeom prst="rect">
            <a:avLst/>
          </a:prstGeom>
          <a:noFill/>
        </p:spPr>
        <p:txBody>
          <a:bodyPr wrap="square" rtlCol="0">
            <a:spAutoFit/>
          </a:bodyPr>
          <a:lstStyle/>
          <a:p>
            <a:pPr algn="ctr"/>
            <a:r>
              <a:rPr lang="en-US" sz="1400" dirty="0">
                <a:solidFill>
                  <a:schemeClr val="bg1"/>
                </a:solidFill>
              </a:rPr>
              <a:t>Goal: Volunteers will lead tours of museum exhibits and respond to visitor questions.</a:t>
            </a:r>
          </a:p>
          <a:p>
            <a:pPr algn="ctr"/>
            <a:endParaRPr lang="en-US" sz="1200" dirty="0">
              <a:solidFill>
                <a:schemeClr val="bg1"/>
              </a:solidFill>
              <a:latin typeface="+mj-lt"/>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a:xfrm>
            <a:off x="381000" y="493713"/>
            <a:ext cx="6181725" cy="506341"/>
          </a:xfrm>
        </p:spPr>
        <p:txBody>
          <a:bodyPr/>
          <a:lstStyle/>
          <a:p>
            <a:pPr eaLnBrk="1" hangingPunct="1"/>
            <a:r>
              <a:rPr lang="en-US" dirty="0" smtClean="0">
                <a:ea typeface="ＭＳ Ｐゴシック" pitchFamily="34" charset="-128"/>
              </a:rPr>
              <a:t>Assessments</a:t>
            </a:r>
          </a:p>
        </p:txBody>
      </p:sp>
      <p:sp>
        <p:nvSpPr>
          <p:cNvPr id="16387" name="Text Placeholder 2"/>
          <p:cNvSpPr>
            <a:spLocks noGrp="1"/>
          </p:cNvSpPr>
          <p:nvPr>
            <p:ph type="body" sz="half" idx="2"/>
          </p:nvPr>
        </p:nvSpPr>
        <p:spPr>
          <a:xfrm>
            <a:off x="381000" y="493714"/>
            <a:ext cx="6180138" cy="6088062"/>
          </a:xfrm>
        </p:spPr>
        <p:txBody>
          <a:bodyPr/>
          <a:lstStyle/>
          <a:p>
            <a:pPr lvl="1" eaLnBrk="1" hangingPunct="1"/>
            <a:endParaRPr lang="en-US" dirty="0" smtClean="0">
              <a:solidFill>
                <a:schemeClr val="tx1"/>
              </a:solidFill>
              <a:ea typeface="ＭＳ Ｐゴシック" pitchFamily="34" charset="-128"/>
            </a:endParaRPr>
          </a:p>
          <a:p>
            <a:pPr eaLnBrk="1" hangingPunct="1"/>
            <a:r>
              <a:rPr lang="en-US" sz="1800" u="sng" dirty="0" smtClean="0"/>
              <a:t>Performance Assessment</a:t>
            </a:r>
          </a:p>
          <a:p>
            <a:pPr eaLnBrk="1" hangingPunct="1"/>
            <a:r>
              <a:rPr lang="en-US" sz="1600" dirty="0" smtClean="0"/>
              <a:t>This assessment will demonstrate the learner’s communication skills in summarizing the fund-raising needs of the museum, and how to overcome objections from patrons. </a:t>
            </a:r>
          </a:p>
          <a:p>
            <a:pPr eaLnBrk="1" hangingPunct="1"/>
            <a:r>
              <a:rPr lang="en-US" sz="1600" b="1" dirty="0" smtClean="0"/>
              <a:t>Performance Assessment 1:  </a:t>
            </a:r>
            <a:r>
              <a:rPr lang="en-US" sz="1600" dirty="0" smtClean="0"/>
              <a:t>The learner will input patron donations into the Excel database to determine level of accuracy in maintaining the computer database. The instructor will evaluate each learner’s performance using an observation rubric and checklist of items that learners are expected to perform. </a:t>
            </a:r>
          </a:p>
          <a:p>
            <a:pPr eaLnBrk="1" hangingPunct="1"/>
            <a:r>
              <a:rPr lang="en-US" sz="1600" b="1" dirty="0" smtClean="0"/>
              <a:t>Sample instrument questions</a:t>
            </a:r>
            <a:r>
              <a:rPr lang="en-US" sz="1600" dirty="0" smtClean="0"/>
              <a:t>:   “How will the donations be used?”  “What is the museum's current fund-raising goal?” </a:t>
            </a:r>
          </a:p>
          <a:p>
            <a:pPr eaLnBrk="1" hangingPunct="1"/>
            <a:r>
              <a:rPr lang="en-US" sz="1600" b="1" dirty="0" smtClean="0"/>
              <a:t>Performance Assessment 2</a:t>
            </a:r>
            <a:r>
              <a:rPr lang="en-US" sz="1600" dirty="0" smtClean="0"/>
              <a:t>:  Includes group interaction where each group will practice overcoming objections using skill cards with various scenarios. The learners will role play together to practice their skills. The instructor will evaluate each learner’s performance using an observation rubric and checklist of items that learners are expected to perform. </a:t>
            </a:r>
          </a:p>
          <a:p>
            <a:pPr eaLnBrk="1" hangingPunct="1"/>
            <a:endParaRPr lang="en-US" sz="1600" dirty="0" smtClean="0">
              <a:solidFill>
                <a:schemeClr val="tx1"/>
              </a:solidFill>
              <a:ea typeface="ＭＳ Ｐゴシック" pitchFamily="34" charset="-128"/>
            </a:endParaRPr>
          </a:p>
        </p:txBody>
      </p:sp>
      <p:pic>
        <p:nvPicPr>
          <p:cNvPr id="16388" name="Picture Placeholder 5" descr="iStock_000005379280Small.jpg"/>
          <p:cNvPicPr>
            <a:picLocks noGrp="1" noChangeAspect="1"/>
          </p:cNvPicPr>
          <p:nvPr>
            <p:ph type="pic" sz="quarter" idx="13"/>
          </p:nvPr>
        </p:nvPicPr>
        <p:blipFill>
          <a:blip r:embed="rId3"/>
          <a:srcRect r="33922"/>
          <a:stretch>
            <a:fillRect/>
          </a:stretch>
        </p:blipFill>
        <p:spPr>
          <a:xfrm>
            <a:off x="6802438" y="2403475"/>
            <a:ext cx="2036762" cy="2051050"/>
          </a:xfrm>
        </p:spPr>
      </p:pic>
      <p:pic>
        <p:nvPicPr>
          <p:cNvPr id="16389" name="Picture Placeholder 6" descr="iStock_000012072467Small.jpg"/>
          <p:cNvPicPr>
            <a:picLocks noGrp="1" noChangeAspect="1"/>
          </p:cNvPicPr>
          <p:nvPr>
            <p:ph type="pic" sz="quarter" idx="14"/>
          </p:nvPr>
        </p:nvPicPr>
        <p:blipFill>
          <a:blip r:embed="rId4"/>
          <a:srcRect r="31943"/>
          <a:stretch>
            <a:fillRect/>
          </a:stretch>
        </p:blipFill>
        <p:spPr>
          <a:xfrm>
            <a:off x="6802438" y="4565650"/>
            <a:ext cx="2060575" cy="2016125"/>
          </a:xfrm>
        </p:spPr>
      </p:pic>
      <p:sp>
        <p:nvSpPr>
          <p:cNvPr id="7" name="TextBox 6"/>
          <p:cNvSpPr txBox="1"/>
          <p:nvPr/>
        </p:nvSpPr>
        <p:spPr>
          <a:xfrm>
            <a:off x="6802438" y="493713"/>
            <a:ext cx="1875397" cy="1446550"/>
          </a:xfrm>
          <a:prstGeom prst="rect">
            <a:avLst/>
          </a:prstGeom>
          <a:noFill/>
        </p:spPr>
        <p:txBody>
          <a:bodyPr wrap="square" rtlCol="0">
            <a:spAutoFit/>
          </a:bodyPr>
          <a:lstStyle/>
          <a:p>
            <a:r>
              <a:rPr lang="en-US" sz="1400" dirty="0">
                <a:solidFill>
                  <a:schemeClr val="bg1"/>
                </a:solidFill>
              </a:rPr>
              <a:t>Goal: Volunteers will ﻿﻿work in telephone and email campaigns to raise funds from museum patrons.</a:t>
            </a:r>
          </a:p>
          <a:p>
            <a:endParaRPr lang="en-US" dirty="0"/>
          </a:p>
        </p:txBody>
      </p:sp>
      <p:sp>
        <p:nvSpPr>
          <p:cNvPr id="8" name="Title 1"/>
          <p:cNvSpPr txBox="1">
            <a:spLocks/>
          </p:cNvSpPr>
          <p:nvPr/>
        </p:nvSpPr>
        <p:spPr bwMode="auto">
          <a:xfrm>
            <a:off x="381000" y="282633"/>
            <a:ext cx="6181725" cy="717421"/>
          </a:xfrm>
          <a:prstGeom prst="rect">
            <a:avLst/>
          </a:prstGeom>
          <a:noFill/>
          <a:ln w="9525">
            <a:noFill/>
            <a:miter lim="800000"/>
            <a:headEnd/>
            <a:tailEnd/>
          </a:ln>
        </p:spPr>
        <p:txBody>
          <a:bodyPr vert="horz" wrap="square" lIns="91440" tIns="45720" rIns="91440" bIns="45720" numCol="1" anchor="b" anchorCtr="0" compatLnSpc="1">
            <a:prstTxWarp prst="textNoShape">
              <a:avLst/>
            </a:prstTxWarp>
            <a:normAutofit fontScale="97500"/>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2600" b="0" i="0" u="none" strike="noStrike" kern="1200" cap="none" spc="0" normalizeH="0" baseline="0" noProof="0" dirty="0" smtClean="0">
              <a:ln>
                <a:noFill/>
              </a:ln>
              <a:solidFill>
                <a:schemeClr val="bg1"/>
              </a:solidFill>
              <a:effectLst/>
              <a:uLnTx/>
              <a:uFillTx/>
              <a:latin typeface="+mj-lt"/>
              <a:ea typeface="ＭＳ Ｐゴシック" pitchFamily="34" charset="-128"/>
              <a:cs typeface="+mj-cs"/>
            </a:endParaRPr>
          </a:p>
        </p:txBody>
      </p:sp>
    </p:spTree>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MMPROD_NEXTUNIQUEID" val="10009"/>
  <p:tag name="MMPROD_UIDATA" val="&lt;database version=&quot;7.0&quot;&gt;&lt;object type=&quot;1&quot; unique_id=&quot;10001&quot;&gt;&lt;object type=&quot;8&quot; unique_id=&quot;10002&quot;&gt;&lt;/object&gt;&lt;object type=&quot;2&quot; unique_id=&quot;10003&quot;&gt;&lt;object type=&quot;3&quot; unique_id=&quot;10004&quot;&gt;&lt;property id=&quot;20148&quot; value=&quot;5&quot;/&gt;&lt;property id=&quot;20300&quot; value=&quot;Slide 1 - &amp;quot;Proposal for Learning Curriculum Design&amp;quot;&quot;/&gt;&lt;property id=&quot;20307&quot; value=&quot;257&quot;/&gt;&lt;/object&gt;&lt;object type=&quot;3&quot; unique_id=&quot;10005&quot;&gt;&lt;property id=&quot;20148&quot; value=&quot;5&quot;/&gt;&lt;property id=&quot;20300&quot; value=&quot;Slide 2 - &amp;quot;Learning Goal&amp;quot;&quot;/&gt;&lt;property id=&quot;20307&quot; value=&quot;268&quot;/&gt;&lt;/object&gt;&lt;object type=&quot;3&quot; unique_id=&quot;10006&quot;&gt;&lt;property id=&quot;20148&quot; value=&quot;5&quot;/&gt;&lt;property id=&quot;20300&quot; value=&quot;Slide 7 - &amp;quot;Learning Goal&amp;quot;&quot;/&gt;&lt;property id=&quot;20307&quot; value=&quot;269&quot;/&gt;&lt;/object&gt;&lt;object type=&quot;3&quot; unique_id=&quot;10007&quot;&gt;&lt;property id=&quot;20148&quot; value=&quot;5&quot;/&gt;&lt;property id=&quot;20300&quot; value=&quot;Slide 9 - &amp;quot;Learning Goal&amp;quot;&quot;/&gt;&lt;property id=&quot;20307&quot; value=&quot;270&quot;/&gt;&lt;/object&gt;&lt;object type=&quot;3&quot; unique_id=&quot;10014&quot;&gt;&lt;property id=&quot;20148&quot; value=&quot;5&quot;/&gt;&lt;property id=&quot;20300&quot; value=&quot;Slide 3 - &amp;quot;Learning Objectives&amp;quot;&quot;/&gt;&lt;property id=&quot;20307&quot; value=&quot;271&quot;/&gt;&lt;/object&gt;&lt;object type=&quot;3&quot; unique_id=&quot;10050&quot;&gt;&lt;property id=&quot;20148&quot; value=&quot;5&quot;/&gt;&lt;property id=&quot;20300&quot; value=&quot;Slide 4 - &amp;quot;Assessments&amp;quot;&quot;/&gt;&lt;property id=&quot;20307&quot; value=&quot;272&quot;/&gt;&lt;/object&gt;&lt;object type=&quot;3&quot; unique_id=&quot;10051&quot;&gt;&lt;property id=&quot;20148&quot; value=&quot;5&quot;/&gt;&lt;property id=&quot;20300&quot; value=&quot;Slide 5 - &amp;quot;Instructional Strategies and Technology&amp;quot;&quot;/&gt;&lt;property id=&quot;20307&quot; value=&quot;273&quot;/&gt;&lt;/object&gt;&lt;object type=&quot;3&quot; unique_id=&quot;10052&quot;&gt;&lt;property id=&quot;20148&quot; value=&quot;5&quot;/&gt;&lt;property id=&quot;20300&quot; value=&quot;Slide 6 - &amp;quot;Evaluations&amp;quot;&quot;/&gt;&lt;property id=&quot;20307&quot; value=&quot;274&quot;/&gt;&lt;/object&gt;&lt;object type=&quot;3&quot; unique_id=&quot;10053&quot;&gt;&lt;property id=&quot;20148&quot; value=&quot;5&quot;/&gt;&lt;property id=&quot;20300&quot; value=&quot;Slide 8 - &amp;quot;Learning Objectives&amp;quot;&quot;/&gt;&lt;property id=&quot;20307&quot; value=&quot;275&quot;/&gt;&lt;/object&gt;&lt;object type=&quot;3&quot; unique_id=&quot;10054&quot;&gt;&lt;property id=&quot;20148&quot; value=&quot;5&quot;/&gt;&lt;property id=&quot;20300&quot; value=&quot;Slide 10 - &amp;quot;Learning Objectives&amp;quot;&quot;/&gt;&lt;property id=&quot;20307&quot; value=&quot;276&quot;/&gt;&lt;/object&gt;&lt;/object&gt;&lt;/object&gt;&lt;/database&gt;"/>
  <p:tag name="SECTOMILLISECCONVERTED" val="1"/>
</p:tagLst>
</file>

<file path=ppt/theme/theme1.xml><?xml version="1.0" encoding="utf-8"?>
<a:theme xmlns:a="http://schemas.openxmlformats.org/drawingml/2006/main" name="Advantage">
  <a:themeElements>
    <a:clrScheme name="Solstice">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Advantage">
      <a:majorFont>
        <a:latin typeface="Rockwell"/>
        <a:ea typeface=""/>
        <a:cs typeface=""/>
        <a:font script="Jpan" typeface="ＭＳ ゴシック"/>
      </a:majorFont>
      <a:minorFont>
        <a:latin typeface="Rockwell"/>
        <a:ea typeface=""/>
        <a:cs typeface=""/>
        <a:font script="Jpan" typeface="ＭＳ ゴシック"/>
      </a:minorFont>
    </a:fontScheme>
    <a:fmtScheme name="Advantage">
      <a:fillStyleLst>
        <a:solidFill>
          <a:schemeClr val="phClr"/>
        </a:solidFill>
        <a:gradFill rotWithShape="1">
          <a:gsLst>
            <a:gs pos="0">
              <a:schemeClr val="phClr">
                <a:tint val="100000"/>
                <a:shade val="40000"/>
                <a:alpha val="100000"/>
                <a:satMod val="150000"/>
                <a:lumMod val="100000"/>
              </a:schemeClr>
            </a:gs>
            <a:gs pos="100000">
              <a:schemeClr val="phClr">
                <a:tint val="70000"/>
                <a:shade val="100000"/>
                <a:alpha val="100000"/>
                <a:satMod val="200000"/>
                <a:lumMod val="100000"/>
              </a:schemeClr>
            </a:gs>
          </a:gsLst>
          <a:lin ang="6000000" scaled="1"/>
        </a:gradFill>
        <a:gradFill rotWithShape="1">
          <a:gsLst>
            <a:gs pos="0">
              <a:schemeClr val="phClr">
                <a:shade val="40000"/>
                <a:alpha val="100000"/>
                <a:satMod val="150000"/>
                <a:lumMod val="100000"/>
              </a:schemeClr>
            </a:gs>
            <a:gs pos="100000">
              <a:schemeClr val="phClr">
                <a:tint val="70000"/>
                <a:shade val="100000"/>
                <a:alpha val="100000"/>
                <a:satMod val="200000"/>
                <a:lumMod val="100000"/>
              </a:schemeClr>
            </a:gs>
          </a:gsLst>
          <a:lin ang="5400000" scaled="1"/>
        </a:gra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innerShdw blurRad="50800" dist="25400" dir="13500000">
              <a:srgbClr val="FFFFFF">
                <a:alpha val="75000"/>
              </a:srgbClr>
            </a:innerShdw>
            <a:outerShdw blurRad="63500" dist="25400" dir="5400000" rotWithShape="0">
              <a:srgbClr val="808080">
                <a:alpha val="75000"/>
              </a:srgbClr>
            </a:outerShdw>
          </a:effectLst>
        </a:effectStyle>
        <a:effectStyle>
          <a:effectLst/>
          <a:scene3d>
            <a:camera prst="orthographicFront">
              <a:rot lat="0" lon="0" rev="0"/>
            </a:camera>
            <a:lightRig rig="twoPt" dir="tl">
              <a:rot lat="0" lon="0" rev="4500000"/>
            </a:lightRig>
          </a:scene3d>
          <a:sp3d>
            <a:bevelT w="63500" h="50800"/>
          </a:sp3d>
        </a:effectStyle>
      </a:effectStyleLst>
      <a:bgFillStyleLst>
        <a:solidFill>
          <a:schemeClr val="phClr"/>
        </a:solidFill>
        <a:gradFill rotWithShape="1">
          <a:gsLst>
            <a:gs pos="0">
              <a:schemeClr val="phClr">
                <a:tint val="40000"/>
                <a:satMod val="1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Advantage.thmx</Template>
  <TotalTime>607</TotalTime>
  <Words>1034</Words>
  <Application>Microsoft Office PowerPoint</Application>
  <PresentationFormat>On-screen Show (4:3)</PresentationFormat>
  <Paragraphs>52</Paragraphs>
  <Slides>4</Slides>
  <Notes>4</Notes>
  <HiddenSlides>0</HiddenSlides>
  <MMClips>0</MMClips>
  <ScaleCrop>false</ScaleCrop>
  <HeadingPairs>
    <vt:vector size="4" baseType="variant">
      <vt:variant>
        <vt:lpstr>Theme</vt:lpstr>
      </vt:variant>
      <vt:variant>
        <vt:i4>1</vt:i4>
      </vt:variant>
      <vt:variant>
        <vt:lpstr>Slide Titles</vt:lpstr>
      </vt:variant>
      <vt:variant>
        <vt:i4>4</vt:i4>
      </vt:variant>
    </vt:vector>
  </HeadingPairs>
  <TitlesOfParts>
    <vt:vector size="5" baseType="lpstr">
      <vt:lpstr>Advantage</vt:lpstr>
      <vt:lpstr>Assessments</vt:lpstr>
      <vt:lpstr>Assessments</vt:lpstr>
      <vt:lpstr>Assessments</vt:lpstr>
      <vt:lpstr>Assessments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Annette Kristofer</dc:creator>
  <cp:lastModifiedBy>Taresa Breedlove</cp:lastModifiedBy>
  <cp:revision>65</cp:revision>
  <dcterms:created xsi:type="dcterms:W3CDTF">2010-09-14T11:26:42Z</dcterms:created>
  <dcterms:modified xsi:type="dcterms:W3CDTF">2010-10-10T05:56:46Z</dcterms:modified>
</cp:coreProperties>
</file>